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87" r:id="rId2"/>
    <p:sldId id="286" r:id="rId3"/>
    <p:sldId id="285" r:id="rId4"/>
    <p:sldId id="284" r:id="rId5"/>
    <p:sldId id="283" r:id="rId6"/>
  </p:sldIdLst>
  <p:sldSz cx="43200638" cy="43200638"/>
  <p:notesSz cx="6858000" cy="9144000"/>
  <p:defaultTextStyle>
    <a:defPPr>
      <a:defRPr lang="en-US"/>
    </a:defPPr>
    <a:lvl1pPr marL="0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1pPr>
    <a:lvl2pPr marL="2057171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2pPr>
    <a:lvl3pPr marL="4114343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3pPr>
    <a:lvl4pPr marL="6171514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4pPr>
    <a:lvl5pPr marL="8228686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5pPr>
    <a:lvl6pPr marL="10285857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6pPr>
    <a:lvl7pPr marL="12343028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7pPr>
    <a:lvl8pPr marL="14400200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8pPr>
    <a:lvl9pPr marL="16457371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7" userDrawn="1">
          <p15:clr>
            <a:srgbClr val="A4A3A4"/>
          </p15:clr>
        </p15:guide>
        <p15:guide id="2" pos="136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4F5"/>
    <a:srgbClr val="00A046"/>
    <a:srgbClr val="F0F0A0"/>
    <a:srgbClr val="F56464"/>
    <a:srgbClr val="E66464"/>
    <a:srgbClr val="F078AA"/>
    <a:srgbClr val="A0A0F0"/>
    <a:srgbClr val="C896F0"/>
    <a:srgbClr val="96F0F0"/>
    <a:srgbClr val="A0F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85"/>
    <p:restoredTop sz="94693"/>
  </p:normalViewPr>
  <p:slideViewPr>
    <p:cSldViewPr>
      <p:cViewPr>
        <p:scale>
          <a:sx n="31" d="100"/>
          <a:sy n="31" d="100"/>
        </p:scale>
        <p:origin x="2592" y="248"/>
      </p:cViewPr>
      <p:guideLst>
        <p:guide orient="horz" pos="13607"/>
        <p:guide pos="136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F51B-0D5B-BD48-9512-DDCE424B6B6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53C1E-005F-E245-8EB5-437506773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048" y="13420202"/>
            <a:ext cx="36720542" cy="92601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103" y="24480365"/>
            <a:ext cx="30240447" cy="110401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0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0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0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0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0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03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0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0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320462" y="1730033"/>
            <a:ext cx="9720144" cy="368605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0032" y="1730033"/>
            <a:ext cx="28440420" cy="3686054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553" y="27760416"/>
            <a:ext cx="36720542" cy="8580125"/>
          </a:xfrm>
        </p:spPr>
        <p:txBody>
          <a:bodyPr anchor="t"/>
          <a:lstStyle>
            <a:lvl1pPr algn="l">
              <a:defRPr sz="3501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2553" y="18310281"/>
            <a:ext cx="36720542" cy="9450137"/>
          </a:xfrm>
        </p:spPr>
        <p:txBody>
          <a:bodyPr anchor="b"/>
          <a:lstStyle>
            <a:lvl1pPr marL="0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1pPr>
            <a:lvl2pPr marL="400052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80010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0152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4pPr>
            <a:lvl5pPr marL="1600203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5pPr>
            <a:lvl6pPr marL="2000254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6pPr>
            <a:lvl7pPr marL="2400304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7pPr>
            <a:lvl8pPr marL="2800355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8pPr>
            <a:lvl9pPr marL="3200406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60032" y="10080155"/>
            <a:ext cx="19080282" cy="28510425"/>
          </a:xfrm>
        </p:spPr>
        <p:txBody>
          <a:bodyPr/>
          <a:lstStyle>
            <a:lvl1pPr>
              <a:defRPr sz="2450"/>
            </a:lvl1pPr>
            <a:lvl2pPr>
              <a:defRPr sz="2101"/>
            </a:lvl2pPr>
            <a:lvl3pPr>
              <a:defRPr sz="175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60324" y="10080155"/>
            <a:ext cx="19080282" cy="28510425"/>
          </a:xfrm>
        </p:spPr>
        <p:txBody>
          <a:bodyPr/>
          <a:lstStyle>
            <a:lvl1pPr>
              <a:defRPr sz="2450"/>
            </a:lvl1pPr>
            <a:lvl2pPr>
              <a:defRPr sz="2101"/>
            </a:lvl2pPr>
            <a:lvl3pPr>
              <a:defRPr sz="175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32" y="9670149"/>
            <a:ext cx="19087784" cy="4030056"/>
          </a:xfrm>
        </p:spPr>
        <p:txBody>
          <a:bodyPr anchor="b"/>
          <a:lstStyle>
            <a:lvl1pPr marL="0" indent="0">
              <a:buNone/>
              <a:defRPr sz="2101" b="1"/>
            </a:lvl1pPr>
            <a:lvl2pPr marL="400052" indent="0">
              <a:buNone/>
              <a:defRPr sz="1750" b="1"/>
            </a:lvl2pPr>
            <a:lvl3pPr marL="800101" indent="0">
              <a:buNone/>
              <a:defRPr sz="1575" b="1"/>
            </a:lvl3pPr>
            <a:lvl4pPr marL="1200152" indent="0">
              <a:buNone/>
              <a:defRPr sz="1400" b="1"/>
            </a:lvl4pPr>
            <a:lvl5pPr marL="1600203" indent="0">
              <a:buNone/>
              <a:defRPr sz="1400" b="1"/>
            </a:lvl5pPr>
            <a:lvl6pPr marL="2000254" indent="0">
              <a:buNone/>
              <a:defRPr sz="1400" b="1"/>
            </a:lvl6pPr>
            <a:lvl7pPr marL="2400304" indent="0">
              <a:buNone/>
              <a:defRPr sz="1400" b="1"/>
            </a:lvl7pPr>
            <a:lvl8pPr marL="2800355" indent="0">
              <a:buNone/>
              <a:defRPr sz="1400" b="1"/>
            </a:lvl8pPr>
            <a:lvl9pPr marL="3200406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0032" y="13700203"/>
            <a:ext cx="19087784" cy="24890371"/>
          </a:xfrm>
        </p:spPr>
        <p:txBody>
          <a:bodyPr/>
          <a:lstStyle>
            <a:lvl1pPr>
              <a:defRPr sz="2101"/>
            </a:lvl1pPr>
            <a:lvl2pPr>
              <a:defRPr sz="1750"/>
            </a:lvl2pPr>
            <a:lvl3pPr>
              <a:defRPr sz="1575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45326" y="9670149"/>
            <a:ext cx="19095282" cy="4030056"/>
          </a:xfrm>
        </p:spPr>
        <p:txBody>
          <a:bodyPr anchor="b"/>
          <a:lstStyle>
            <a:lvl1pPr marL="0" indent="0">
              <a:buNone/>
              <a:defRPr sz="2101" b="1"/>
            </a:lvl1pPr>
            <a:lvl2pPr marL="400052" indent="0">
              <a:buNone/>
              <a:defRPr sz="1750" b="1"/>
            </a:lvl2pPr>
            <a:lvl3pPr marL="800101" indent="0">
              <a:buNone/>
              <a:defRPr sz="1575" b="1"/>
            </a:lvl3pPr>
            <a:lvl4pPr marL="1200152" indent="0">
              <a:buNone/>
              <a:defRPr sz="1400" b="1"/>
            </a:lvl4pPr>
            <a:lvl5pPr marL="1600203" indent="0">
              <a:buNone/>
              <a:defRPr sz="1400" b="1"/>
            </a:lvl5pPr>
            <a:lvl6pPr marL="2000254" indent="0">
              <a:buNone/>
              <a:defRPr sz="1400" b="1"/>
            </a:lvl6pPr>
            <a:lvl7pPr marL="2400304" indent="0">
              <a:buNone/>
              <a:defRPr sz="1400" b="1"/>
            </a:lvl7pPr>
            <a:lvl8pPr marL="2800355" indent="0">
              <a:buNone/>
              <a:defRPr sz="1400" b="1"/>
            </a:lvl8pPr>
            <a:lvl9pPr marL="3200406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45326" y="13700203"/>
            <a:ext cx="19095282" cy="24890371"/>
          </a:xfrm>
        </p:spPr>
        <p:txBody>
          <a:bodyPr/>
          <a:lstStyle>
            <a:lvl1pPr>
              <a:defRPr sz="2101"/>
            </a:lvl1pPr>
            <a:lvl2pPr>
              <a:defRPr sz="1750"/>
            </a:lvl2pPr>
            <a:lvl3pPr>
              <a:defRPr sz="1575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034" y="1720025"/>
            <a:ext cx="14212712" cy="7320108"/>
          </a:xfrm>
        </p:spPr>
        <p:txBody>
          <a:bodyPr anchor="b"/>
          <a:lstStyle>
            <a:lvl1pPr algn="l">
              <a:defRPr sz="175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0250" y="1720036"/>
            <a:ext cx="24150357" cy="36870548"/>
          </a:xfrm>
        </p:spPr>
        <p:txBody>
          <a:bodyPr/>
          <a:lstStyle>
            <a:lvl1pPr>
              <a:defRPr sz="2800"/>
            </a:lvl1pPr>
            <a:lvl2pPr>
              <a:defRPr sz="2450"/>
            </a:lvl2pPr>
            <a:lvl3pPr>
              <a:defRPr sz="2101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0034" y="9040142"/>
            <a:ext cx="14212712" cy="29550440"/>
          </a:xfrm>
        </p:spPr>
        <p:txBody>
          <a:bodyPr/>
          <a:lstStyle>
            <a:lvl1pPr marL="0" indent="0">
              <a:buNone/>
              <a:defRPr sz="1225"/>
            </a:lvl1pPr>
            <a:lvl2pPr marL="400052" indent="0">
              <a:buNone/>
              <a:defRPr sz="1050"/>
            </a:lvl2pPr>
            <a:lvl3pPr marL="800101" indent="0">
              <a:buNone/>
              <a:defRPr sz="875"/>
            </a:lvl3pPr>
            <a:lvl4pPr marL="1200152" indent="0">
              <a:buNone/>
              <a:defRPr sz="789"/>
            </a:lvl4pPr>
            <a:lvl5pPr marL="1600203" indent="0">
              <a:buNone/>
              <a:defRPr sz="789"/>
            </a:lvl5pPr>
            <a:lvl6pPr marL="2000254" indent="0">
              <a:buNone/>
              <a:defRPr sz="789"/>
            </a:lvl6pPr>
            <a:lvl7pPr marL="2400304" indent="0">
              <a:buNone/>
              <a:defRPr sz="789"/>
            </a:lvl7pPr>
            <a:lvl8pPr marL="2800355" indent="0">
              <a:buNone/>
              <a:defRPr sz="789"/>
            </a:lvl8pPr>
            <a:lvl9pPr marL="3200406" indent="0">
              <a:buNone/>
              <a:defRPr sz="78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7634" y="30240452"/>
            <a:ext cx="25920383" cy="3570054"/>
          </a:xfrm>
        </p:spPr>
        <p:txBody>
          <a:bodyPr anchor="b"/>
          <a:lstStyle>
            <a:lvl1pPr algn="l">
              <a:defRPr sz="175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67634" y="3860063"/>
            <a:ext cx="25920383" cy="25920383"/>
          </a:xfrm>
        </p:spPr>
        <p:txBody>
          <a:bodyPr/>
          <a:lstStyle>
            <a:lvl1pPr marL="0" indent="0">
              <a:buNone/>
              <a:defRPr sz="2800"/>
            </a:lvl1pPr>
            <a:lvl2pPr marL="400052" indent="0">
              <a:buNone/>
              <a:defRPr sz="2450"/>
            </a:lvl2pPr>
            <a:lvl3pPr marL="800101" indent="0">
              <a:buNone/>
              <a:defRPr sz="2101"/>
            </a:lvl3pPr>
            <a:lvl4pPr marL="1200152" indent="0">
              <a:buNone/>
              <a:defRPr sz="1750"/>
            </a:lvl4pPr>
            <a:lvl5pPr marL="1600203" indent="0">
              <a:buNone/>
              <a:defRPr sz="1750"/>
            </a:lvl5pPr>
            <a:lvl6pPr marL="2000254" indent="0">
              <a:buNone/>
              <a:defRPr sz="1750"/>
            </a:lvl6pPr>
            <a:lvl7pPr marL="2400304" indent="0">
              <a:buNone/>
              <a:defRPr sz="1750"/>
            </a:lvl7pPr>
            <a:lvl8pPr marL="2800355" indent="0">
              <a:buNone/>
              <a:defRPr sz="1750"/>
            </a:lvl8pPr>
            <a:lvl9pPr marL="3200406" indent="0">
              <a:buNone/>
              <a:defRPr sz="17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7634" y="33810504"/>
            <a:ext cx="25920383" cy="5070073"/>
          </a:xfrm>
        </p:spPr>
        <p:txBody>
          <a:bodyPr/>
          <a:lstStyle>
            <a:lvl1pPr marL="0" indent="0">
              <a:buNone/>
              <a:defRPr sz="1225"/>
            </a:lvl1pPr>
            <a:lvl2pPr marL="400052" indent="0">
              <a:buNone/>
              <a:defRPr sz="1050"/>
            </a:lvl2pPr>
            <a:lvl3pPr marL="800101" indent="0">
              <a:buNone/>
              <a:defRPr sz="875"/>
            </a:lvl3pPr>
            <a:lvl4pPr marL="1200152" indent="0">
              <a:buNone/>
              <a:defRPr sz="789"/>
            </a:lvl4pPr>
            <a:lvl5pPr marL="1600203" indent="0">
              <a:buNone/>
              <a:defRPr sz="789"/>
            </a:lvl5pPr>
            <a:lvl6pPr marL="2000254" indent="0">
              <a:buNone/>
              <a:defRPr sz="789"/>
            </a:lvl6pPr>
            <a:lvl7pPr marL="2400304" indent="0">
              <a:buNone/>
              <a:defRPr sz="789"/>
            </a:lvl7pPr>
            <a:lvl8pPr marL="2800355" indent="0">
              <a:buNone/>
              <a:defRPr sz="789"/>
            </a:lvl8pPr>
            <a:lvl9pPr marL="3200406" indent="0">
              <a:buNone/>
              <a:defRPr sz="78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032" y="1730030"/>
            <a:ext cx="38880574" cy="7200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32" y="10080155"/>
            <a:ext cx="38880574" cy="28510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60039" y="40040597"/>
            <a:ext cx="10080149" cy="23000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60218" y="40040597"/>
            <a:ext cx="13680202" cy="23000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60464" y="40040597"/>
            <a:ext cx="10080149" cy="23000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00101" rtl="0" eaLnBrk="1" latinLnBrk="0" hangingPunct="1">
        <a:spcBef>
          <a:spcPct val="0"/>
        </a:spcBef>
        <a:buNone/>
        <a:defRPr sz="3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039" indent="-300039" algn="l" defTabSz="800101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0083" indent="-250032" algn="l" defTabSz="800101" rtl="0" eaLnBrk="1" latinLnBrk="0" hangingPunct="1">
        <a:spcBef>
          <a:spcPct val="20000"/>
        </a:spcBef>
        <a:buFont typeface="Arial" pitchFamily="34" charset="0"/>
        <a:buChar char="–"/>
        <a:defRPr sz="2450" kern="1200">
          <a:solidFill>
            <a:schemeClr val="tx1"/>
          </a:solidFill>
          <a:latin typeface="+mn-lt"/>
          <a:ea typeface="+mn-ea"/>
          <a:cs typeface="+mn-cs"/>
        </a:defRPr>
      </a:lvl2pPr>
      <a:lvl3pPr marL="1000128" indent="-200026" algn="l" defTabSz="800101" rtl="0" eaLnBrk="1" latinLnBrk="0" hangingPunct="1">
        <a:spcBef>
          <a:spcPct val="20000"/>
        </a:spcBef>
        <a:buFont typeface="Arial" pitchFamily="34" charset="0"/>
        <a:buChar char="•"/>
        <a:defRPr sz="2101" kern="1200">
          <a:solidFill>
            <a:schemeClr val="tx1"/>
          </a:solidFill>
          <a:latin typeface="+mn-lt"/>
          <a:ea typeface="+mn-ea"/>
          <a:cs typeface="+mn-cs"/>
        </a:defRPr>
      </a:lvl3pPr>
      <a:lvl4pPr marL="1400177" indent="-200026" algn="l" defTabSz="800101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4pPr>
      <a:lvl5pPr marL="1800229" indent="-200026" algn="l" defTabSz="800101" rtl="0" eaLnBrk="1" latinLnBrk="0" hangingPunct="1">
        <a:spcBef>
          <a:spcPct val="20000"/>
        </a:spcBef>
        <a:buFont typeface="Arial" pitchFamily="34" charset="0"/>
        <a:buChar char="»"/>
        <a:defRPr sz="1750" kern="1200">
          <a:solidFill>
            <a:schemeClr val="tx1"/>
          </a:solidFill>
          <a:latin typeface="+mn-lt"/>
          <a:ea typeface="+mn-ea"/>
          <a:cs typeface="+mn-cs"/>
        </a:defRPr>
      </a:lvl5pPr>
      <a:lvl6pPr marL="2200279" indent="-200026" algn="l" defTabSz="80010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6pPr>
      <a:lvl7pPr marL="2600331" indent="-200026" algn="l" defTabSz="80010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7pPr>
      <a:lvl8pPr marL="3000381" indent="-200026" algn="l" defTabSz="80010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8pPr>
      <a:lvl9pPr marL="3400432" indent="-200026" algn="l" defTabSz="80010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010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400052" algn="l" defTabSz="80010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800101" algn="l" defTabSz="80010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2" algn="l" defTabSz="80010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3" algn="l" defTabSz="80010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000254" algn="l" defTabSz="80010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4" algn="l" defTabSz="80010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800355" algn="l" defTabSz="80010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200406" algn="l" defTabSz="80010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../media/image4.png"/><Relationship Id="rId13" Type="http://schemas.openxmlformats.org/officeDocument/2006/relationships/image" Target="../media/image5.png"/><Relationship Id="rId14" Type="http://schemas.openxmlformats.org/officeDocument/2006/relationships/image" Target="../media/image6.png"/><Relationship Id="rId1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.png"/><Relationship Id="rId10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../media/image4.png"/><Relationship Id="rId13" Type="http://schemas.openxmlformats.org/officeDocument/2006/relationships/image" Target="../media/image5.png"/><Relationship Id="rId14" Type="http://schemas.openxmlformats.org/officeDocument/2006/relationships/image" Target="../media/image6.png"/><Relationship Id="rId1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.png"/><Relationship Id="rId10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7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950119" y="21524119"/>
            <a:ext cx="39341400" cy="21336000"/>
            <a:chOff x="950119" y="21524119"/>
            <a:chExt cx="39341400" cy="21336000"/>
          </a:xfrm>
        </p:grpSpPr>
        <p:sp>
          <p:nvSpPr>
            <p:cNvPr id="11" name="Rectangle 10"/>
            <p:cNvSpPr/>
            <p:nvPr/>
          </p:nvSpPr>
          <p:spPr>
            <a:xfrm>
              <a:off x="950119" y="21524119"/>
              <a:ext cx="39341400" cy="213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5000703" y="41921400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(a)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10458655" y="41921400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(b)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15660293" y="41921400"/>
              <a:ext cx="1008609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(c)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21008834" y="41921400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(d)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4" name="Rounded Rectangle 433"/>
            <p:cNvSpPr/>
            <p:nvPr/>
          </p:nvSpPr>
          <p:spPr>
            <a:xfrm>
              <a:off x="1232719" y="21867871"/>
              <a:ext cx="38808000" cy="20129729"/>
            </a:xfrm>
            <a:prstGeom prst="roundRect">
              <a:avLst>
                <a:gd name="adj" fmla="val 2366"/>
              </a:avLst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436" name="TextBox 435"/>
            <p:cNvSpPr txBox="1"/>
            <p:nvPr/>
          </p:nvSpPr>
          <p:spPr>
            <a:xfrm>
              <a:off x="1740134" y="28053000"/>
              <a:ext cx="225337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200" dirty="0" smtClean="0">
                  <a:latin typeface="Arial" charset="0"/>
                  <a:ea typeface="Arial" charset="0"/>
                  <a:cs typeface="Arial" charset="0"/>
                </a:rPr>
                <a:t>G(</a:t>
              </a:r>
              <a:r>
                <a:rPr lang="en-US" sz="4200" dirty="0" smtClean="0">
                  <a:latin typeface="Arial" charset="0"/>
                  <a:ea typeface="Arial" charset="0"/>
                  <a:cs typeface="Arial" charset="0"/>
                </a:rPr>
                <a:t>+x, A</a:t>
              </a:r>
              <a:r>
                <a:rPr lang="en-US" sz="4200" baseline="-25000" dirty="0" smtClean="0">
                  <a:latin typeface="Arial" charset="0"/>
                  <a:ea typeface="Arial" charset="0"/>
                  <a:cs typeface="Arial" charset="0"/>
                </a:rPr>
                <a:t>i</a:t>
              </a:r>
              <a:r>
                <a:rPr lang="en-US" sz="4200" dirty="0" smtClean="0"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sz="4200" dirty="0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2447" y="22172642"/>
              <a:ext cx="4782140" cy="4752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6486" y="22172642"/>
              <a:ext cx="4782140" cy="4752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91526" y="22172642"/>
              <a:ext cx="4782140" cy="4752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56047" y="22172642"/>
              <a:ext cx="4782140" cy="4752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1650" y="22172642"/>
              <a:ext cx="4782140" cy="4752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3557" y="22172642"/>
              <a:ext cx="4782140" cy="4752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6447" y="22172642"/>
              <a:ext cx="4782140" cy="4752000"/>
            </a:xfrm>
            <a:prstGeom prst="rect">
              <a:avLst/>
            </a:prstGeom>
          </p:spPr>
        </p:pic>
        <p:grpSp>
          <p:nvGrpSpPr>
            <p:cNvPr id="449" name="Group 448"/>
            <p:cNvGrpSpPr/>
            <p:nvPr/>
          </p:nvGrpSpPr>
          <p:grpSpPr>
            <a:xfrm>
              <a:off x="1324960" y="25669912"/>
              <a:ext cx="2596959" cy="2134574"/>
              <a:chOff x="718415" y="4815600"/>
              <a:chExt cx="2596959" cy="2134574"/>
            </a:xfrm>
          </p:grpSpPr>
          <p:cxnSp>
            <p:nvCxnSpPr>
              <p:cNvPr id="453" name="Straight Arrow Connector 452"/>
              <p:cNvCxnSpPr/>
              <p:nvPr/>
            </p:nvCxnSpPr>
            <p:spPr>
              <a:xfrm>
                <a:off x="1854479" y="6203424"/>
                <a:ext cx="1225040" cy="57378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Arrow Connector 456"/>
              <p:cNvCxnSpPr/>
              <p:nvPr/>
            </p:nvCxnSpPr>
            <p:spPr>
              <a:xfrm flipV="1">
                <a:off x="1895416" y="5298871"/>
                <a:ext cx="0" cy="880267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3" name="TextBox 472"/>
              <p:cNvSpPr txBox="1"/>
              <p:nvPr/>
            </p:nvSpPr>
            <p:spPr>
              <a:xfrm>
                <a:off x="2547215" y="6211510"/>
                <a:ext cx="7681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00" dirty="0">
                    <a:latin typeface="Arial" charset="0"/>
                    <a:ea typeface="Arial" charset="0"/>
                    <a:cs typeface="Arial" charset="0"/>
                  </a:rPr>
                  <a:t>+x</a:t>
                </a:r>
                <a:endParaRPr lang="en-US" sz="42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74" name="TextBox 473"/>
              <p:cNvSpPr txBox="1"/>
              <p:nvPr/>
            </p:nvSpPr>
            <p:spPr>
              <a:xfrm>
                <a:off x="1144964" y="4815600"/>
                <a:ext cx="7681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00" dirty="0">
                    <a:latin typeface="Arial" charset="0"/>
                    <a:ea typeface="Arial" charset="0"/>
                    <a:cs typeface="Arial" charset="0"/>
                  </a:rPr>
                  <a:t>+y</a:t>
                </a:r>
                <a:endParaRPr lang="en-US" sz="42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479" name="Straight Arrow Connector 478"/>
              <p:cNvCxnSpPr/>
              <p:nvPr/>
            </p:nvCxnSpPr>
            <p:spPr>
              <a:xfrm flipH="1">
                <a:off x="1080374" y="6202163"/>
                <a:ext cx="813370" cy="584612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9" name="TextBox 498"/>
              <p:cNvSpPr txBox="1"/>
              <p:nvPr/>
            </p:nvSpPr>
            <p:spPr>
              <a:xfrm>
                <a:off x="718415" y="5883374"/>
                <a:ext cx="7681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00" smtClean="0">
                    <a:latin typeface="Arial" charset="0"/>
                    <a:ea typeface="Arial" charset="0"/>
                    <a:cs typeface="Arial" charset="0"/>
                  </a:rPr>
                  <a:t>+z</a:t>
                </a:r>
                <a:endParaRPr lang="en-US" sz="42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01" name="Group 500"/>
            <p:cNvGrpSpPr/>
            <p:nvPr/>
          </p:nvGrpSpPr>
          <p:grpSpPr>
            <a:xfrm>
              <a:off x="34957556" y="27146398"/>
              <a:ext cx="4680000" cy="4564202"/>
              <a:chOff x="5698844" y="27901326"/>
              <a:chExt cx="4680000" cy="4564202"/>
            </a:xfrm>
          </p:grpSpPr>
          <p:sp>
            <p:nvSpPr>
              <p:cNvPr id="505" name="Oval 504"/>
              <p:cNvSpPr>
                <a:spLocks/>
              </p:cNvSpPr>
              <p:nvPr/>
            </p:nvSpPr>
            <p:spPr>
              <a:xfrm>
                <a:off x="7716254" y="2790132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6" name="Oval 505"/>
              <p:cNvSpPr>
                <a:spLocks/>
              </p:cNvSpPr>
              <p:nvPr/>
            </p:nvSpPr>
            <p:spPr>
              <a:xfrm>
                <a:off x="6387796" y="2862255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8" name="Oval 507"/>
              <p:cNvSpPr>
                <a:spLocks/>
              </p:cNvSpPr>
              <p:nvPr/>
            </p:nvSpPr>
            <p:spPr>
              <a:xfrm>
                <a:off x="9024102" y="28622552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2" name="Oval 521"/>
              <p:cNvSpPr>
                <a:spLocks/>
              </p:cNvSpPr>
              <p:nvPr/>
            </p:nvSpPr>
            <p:spPr>
              <a:xfrm>
                <a:off x="5698844" y="29905202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6" name="Oval 525"/>
              <p:cNvSpPr>
                <a:spLocks/>
              </p:cNvSpPr>
              <p:nvPr/>
            </p:nvSpPr>
            <p:spPr>
              <a:xfrm>
                <a:off x="9762717" y="29905202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1" name="Oval 570"/>
              <p:cNvSpPr>
                <a:spLocks/>
              </p:cNvSpPr>
              <p:nvPr/>
            </p:nvSpPr>
            <p:spPr>
              <a:xfrm>
                <a:off x="6387796" y="31168826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5" name="Oval 574"/>
              <p:cNvSpPr>
                <a:spLocks/>
              </p:cNvSpPr>
              <p:nvPr/>
            </p:nvSpPr>
            <p:spPr>
              <a:xfrm>
                <a:off x="9024102" y="31168826"/>
                <a:ext cx="616127" cy="568732"/>
              </a:xfrm>
              <a:prstGeom prst="ellipse">
                <a:avLst/>
              </a:prstGeom>
              <a:solidFill>
                <a:srgbClr val="B4784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94" name="Oval 593"/>
              <p:cNvSpPr>
                <a:spLocks/>
              </p:cNvSpPr>
              <p:nvPr/>
            </p:nvSpPr>
            <p:spPr>
              <a:xfrm>
                <a:off x="7716254" y="31896796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8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600" name="Straight Arrow Connector 599"/>
              <p:cNvCxnSpPr/>
              <p:nvPr/>
            </p:nvCxnSpPr>
            <p:spPr>
              <a:xfrm flipV="1">
                <a:off x="6224741" y="28386769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Arrow Connector 609"/>
              <p:cNvCxnSpPr/>
              <p:nvPr/>
            </p:nvCxnSpPr>
            <p:spPr>
              <a:xfrm>
                <a:off x="6968181" y="29038790"/>
                <a:ext cx="2794536" cy="10442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Arrow Connector 610"/>
              <p:cNvCxnSpPr/>
              <p:nvPr/>
            </p:nvCxnSpPr>
            <p:spPr>
              <a:xfrm flipH="1">
                <a:off x="6913693" y="29108750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Arrow Connector 624"/>
              <p:cNvCxnSpPr/>
              <p:nvPr/>
            </p:nvCxnSpPr>
            <p:spPr>
              <a:xfrm flipH="1">
                <a:off x="8313671" y="31671457"/>
                <a:ext cx="795834" cy="39292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Straight Arrow Connector 660"/>
              <p:cNvCxnSpPr/>
              <p:nvPr/>
            </p:nvCxnSpPr>
            <p:spPr>
              <a:xfrm flipH="1">
                <a:off x="6314971" y="30189568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Straight Arrow Connector 671"/>
              <p:cNvCxnSpPr/>
              <p:nvPr/>
            </p:nvCxnSpPr>
            <p:spPr>
              <a:xfrm flipH="1">
                <a:off x="6968181" y="30325563"/>
                <a:ext cx="2830276" cy="10090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Straight Arrow Connector 772"/>
              <p:cNvCxnSpPr/>
              <p:nvPr/>
            </p:nvCxnSpPr>
            <p:spPr>
              <a:xfrm flipH="1">
                <a:off x="7003923" y="31453192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4" name="Straight Arrow Connector 793"/>
              <p:cNvCxnSpPr>
                <a:stCxn id="610" idx="7"/>
              </p:cNvCxnSpPr>
              <p:nvPr/>
            </p:nvCxnSpPr>
            <p:spPr>
              <a:xfrm flipV="1">
                <a:off x="6913693" y="28268226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Straight Arrow Connector 800"/>
              <p:cNvCxnSpPr>
                <a:endCxn id="600" idx="5"/>
              </p:cNvCxnSpPr>
              <p:nvPr/>
            </p:nvCxnSpPr>
            <p:spPr>
              <a:xfrm flipH="1" flipV="1">
                <a:off x="8242151" y="28386769"/>
                <a:ext cx="1610796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Arrow Connector 807"/>
              <p:cNvCxnSpPr>
                <a:stCxn id="610" idx="6"/>
                <a:endCxn id="611" idx="2"/>
              </p:cNvCxnSpPr>
              <p:nvPr/>
            </p:nvCxnSpPr>
            <p:spPr>
              <a:xfrm>
                <a:off x="7003923" y="2890691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0" name="Straight Arrow Connector 809"/>
              <p:cNvCxnSpPr/>
              <p:nvPr/>
            </p:nvCxnSpPr>
            <p:spPr>
              <a:xfrm flipH="1">
                <a:off x="6297566" y="29013451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Straight Arrow Connector 819"/>
              <p:cNvCxnSpPr/>
              <p:nvPr/>
            </p:nvCxnSpPr>
            <p:spPr>
              <a:xfrm flipH="1">
                <a:off x="8132818" y="29175381"/>
                <a:ext cx="1104003" cy="27214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Straight Arrow Connector 820"/>
              <p:cNvCxnSpPr/>
              <p:nvPr/>
            </p:nvCxnSpPr>
            <p:spPr>
              <a:xfrm flipH="1" flipV="1">
                <a:off x="6293111" y="30325563"/>
                <a:ext cx="1602096" cy="15925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Arrow Connector 821"/>
              <p:cNvCxnSpPr>
                <a:stCxn id="661" idx="4"/>
                <a:endCxn id="773" idx="7"/>
              </p:cNvCxnSpPr>
              <p:nvPr/>
            </p:nvCxnSpPr>
            <p:spPr>
              <a:xfrm flipH="1">
                <a:off x="9549999" y="30473934"/>
                <a:ext cx="520782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3" name="Group 822"/>
            <p:cNvGrpSpPr/>
            <p:nvPr/>
          </p:nvGrpSpPr>
          <p:grpSpPr>
            <a:xfrm>
              <a:off x="29642596" y="27146398"/>
              <a:ext cx="4680000" cy="3836232"/>
              <a:chOff x="5698844" y="27901326"/>
              <a:chExt cx="4680000" cy="3836232"/>
            </a:xfrm>
          </p:grpSpPr>
          <p:sp>
            <p:nvSpPr>
              <p:cNvPr id="824" name="Oval 823"/>
              <p:cNvSpPr>
                <a:spLocks/>
              </p:cNvSpPr>
              <p:nvPr/>
            </p:nvSpPr>
            <p:spPr>
              <a:xfrm>
                <a:off x="7716254" y="2790132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25" name="Oval 824"/>
              <p:cNvSpPr>
                <a:spLocks/>
              </p:cNvSpPr>
              <p:nvPr/>
            </p:nvSpPr>
            <p:spPr>
              <a:xfrm>
                <a:off x="6387796" y="2862255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26" name="Oval 825"/>
              <p:cNvSpPr>
                <a:spLocks/>
              </p:cNvSpPr>
              <p:nvPr/>
            </p:nvSpPr>
            <p:spPr>
              <a:xfrm>
                <a:off x="9024102" y="28622552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27" name="Oval 826"/>
              <p:cNvSpPr>
                <a:spLocks/>
              </p:cNvSpPr>
              <p:nvPr/>
            </p:nvSpPr>
            <p:spPr>
              <a:xfrm>
                <a:off x="5698844" y="29905202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28" name="Oval 827"/>
              <p:cNvSpPr>
                <a:spLocks/>
              </p:cNvSpPr>
              <p:nvPr/>
            </p:nvSpPr>
            <p:spPr>
              <a:xfrm>
                <a:off x="9762717" y="29905202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29" name="Oval 828"/>
              <p:cNvSpPr>
                <a:spLocks/>
              </p:cNvSpPr>
              <p:nvPr/>
            </p:nvSpPr>
            <p:spPr>
              <a:xfrm>
                <a:off x="6387796" y="31168826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30" name="Oval 829"/>
              <p:cNvSpPr>
                <a:spLocks/>
              </p:cNvSpPr>
              <p:nvPr/>
            </p:nvSpPr>
            <p:spPr>
              <a:xfrm>
                <a:off x="9024102" y="31168826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32" name="Straight Arrow Connector 831"/>
              <p:cNvCxnSpPr/>
              <p:nvPr/>
            </p:nvCxnSpPr>
            <p:spPr>
              <a:xfrm flipV="1">
                <a:off x="6224741" y="28386769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Straight Arrow Connector 832"/>
              <p:cNvCxnSpPr/>
              <p:nvPr/>
            </p:nvCxnSpPr>
            <p:spPr>
              <a:xfrm>
                <a:off x="6968181" y="29038790"/>
                <a:ext cx="2794536" cy="10442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Straight Arrow Connector 833"/>
              <p:cNvCxnSpPr/>
              <p:nvPr/>
            </p:nvCxnSpPr>
            <p:spPr>
              <a:xfrm flipH="1">
                <a:off x="6913693" y="29108750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Straight Arrow Connector 835"/>
              <p:cNvCxnSpPr/>
              <p:nvPr/>
            </p:nvCxnSpPr>
            <p:spPr>
              <a:xfrm flipH="1">
                <a:off x="6314971" y="30189568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Straight Arrow Connector 836"/>
              <p:cNvCxnSpPr/>
              <p:nvPr/>
            </p:nvCxnSpPr>
            <p:spPr>
              <a:xfrm flipH="1">
                <a:off x="6968181" y="30325563"/>
                <a:ext cx="2830276" cy="10090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Straight Arrow Connector 837"/>
              <p:cNvCxnSpPr/>
              <p:nvPr/>
            </p:nvCxnSpPr>
            <p:spPr>
              <a:xfrm flipH="1">
                <a:off x="7003923" y="31453192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Straight Arrow Connector 838"/>
              <p:cNvCxnSpPr/>
              <p:nvPr/>
            </p:nvCxnSpPr>
            <p:spPr>
              <a:xfrm flipV="1">
                <a:off x="6913693" y="28268226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Straight Arrow Connector 839"/>
              <p:cNvCxnSpPr/>
              <p:nvPr/>
            </p:nvCxnSpPr>
            <p:spPr>
              <a:xfrm flipH="1" flipV="1">
                <a:off x="8242151" y="28386769"/>
                <a:ext cx="1610796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Straight Arrow Connector 840"/>
              <p:cNvCxnSpPr/>
              <p:nvPr/>
            </p:nvCxnSpPr>
            <p:spPr>
              <a:xfrm>
                <a:off x="7003923" y="2890691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Straight Arrow Connector 841"/>
              <p:cNvCxnSpPr/>
              <p:nvPr/>
            </p:nvCxnSpPr>
            <p:spPr>
              <a:xfrm flipH="1">
                <a:off x="6297566" y="29013451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Straight Arrow Connector 842"/>
              <p:cNvCxnSpPr>
                <a:stCxn id="826" idx="4"/>
                <a:endCxn id="830" idx="0"/>
              </p:cNvCxnSpPr>
              <p:nvPr/>
            </p:nvCxnSpPr>
            <p:spPr>
              <a:xfrm>
                <a:off x="9332166" y="29191284"/>
                <a:ext cx="0" cy="197754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Arrow Connector 843"/>
              <p:cNvCxnSpPr>
                <a:stCxn id="830" idx="1"/>
              </p:cNvCxnSpPr>
              <p:nvPr/>
            </p:nvCxnSpPr>
            <p:spPr>
              <a:xfrm flipH="1" flipV="1">
                <a:off x="6293111" y="30325563"/>
                <a:ext cx="2821221" cy="9265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Straight Arrow Connector 844"/>
              <p:cNvCxnSpPr/>
              <p:nvPr/>
            </p:nvCxnSpPr>
            <p:spPr>
              <a:xfrm flipH="1">
                <a:off x="9549999" y="30473934"/>
                <a:ext cx="520782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6" name="Group 845"/>
            <p:cNvGrpSpPr/>
            <p:nvPr/>
          </p:nvGrpSpPr>
          <p:grpSpPr>
            <a:xfrm>
              <a:off x="24407117" y="27146398"/>
              <a:ext cx="4680000" cy="3836232"/>
              <a:chOff x="5698844" y="27901326"/>
              <a:chExt cx="4680000" cy="3836232"/>
            </a:xfrm>
          </p:grpSpPr>
          <p:sp>
            <p:nvSpPr>
              <p:cNvPr id="847" name="Oval 846"/>
              <p:cNvSpPr>
                <a:spLocks/>
              </p:cNvSpPr>
              <p:nvPr/>
            </p:nvSpPr>
            <p:spPr>
              <a:xfrm>
                <a:off x="7716254" y="2790132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48" name="Oval 847"/>
              <p:cNvSpPr>
                <a:spLocks/>
              </p:cNvSpPr>
              <p:nvPr/>
            </p:nvSpPr>
            <p:spPr>
              <a:xfrm>
                <a:off x="6387796" y="2862255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49" name="Oval 848"/>
              <p:cNvSpPr>
                <a:spLocks/>
              </p:cNvSpPr>
              <p:nvPr/>
            </p:nvSpPr>
            <p:spPr>
              <a:xfrm>
                <a:off x="9024102" y="28622552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50" name="Oval 849"/>
              <p:cNvSpPr>
                <a:spLocks/>
              </p:cNvSpPr>
              <p:nvPr/>
            </p:nvSpPr>
            <p:spPr>
              <a:xfrm>
                <a:off x="5698844" y="29905202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51" name="Oval 850"/>
              <p:cNvSpPr>
                <a:spLocks/>
              </p:cNvSpPr>
              <p:nvPr/>
            </p:nvSpPr>
            <p:spPr>
              <a:xfrm>
                <a:off x="9762717" y="29905202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52" name="Oval 851"/>
              <p:cNvSpPr>
                <a:spLocks/>
              </p:cNvSpPr>
              <p:nvPr/>
            </p:nvSpPr>
            <p:spPr>
              <a:xfrm>
                <a:off x="6387796" y="31168826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54" name="Straight Arrow Connector 853"/>
              <p:cNvCxnSpPr/>
              <p:nvPr/>
            </p:nvCxnSpPr>
            <p:spPr>
              <a:xfrm flipV="1">
                <a:off x="6224741" y="28386769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Straight Arrow Connector 854"/>
              <p:cNvCxnSpPr/>
              <p:nvPr/>
            </p:nvCxnSpPr>
            <p:spPr>
              <a:xfrm>
                <a:off x="6968181" y="29038790"/>
                <a:ext cx="2794536" cy="10442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Straight Arrow Connector 855"/>
              <p:cNvCxnSpPr/>
              <p:nvPr/>
            </p:nvCxnSpPr>
            <p:spPr>
              <a:xfrm flipH="1">
                <a:off x="6913693" y="29108750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Straight Arrow Connector 856"/>
              <p:cNvCxnSpPr/>
              <p:nvPr/>
            </p:nvCxnSpPr>
            <p:spPr>
              <a:xfrm flipH="1">
                <a:off x="6314971" y="30189568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Arrow Connector 857"/>
              <p:cNvCxnSpPr/>
              <p:nvPr/>
            </p:nvCxnSpPr>
            <p:spPr>
              <a:xfrm flipH="1">
                <a:off x="6968181" y="30325563"/>
                <a:ext cx="2830276" cy="10090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Straight Arrow Connector 859"/>
              <p:cNvCxnSpPr/>
              <p:nvPr/>
            </p:nvCxnSpPr>
            <p:spPr>
              <a:xfrm flipV="1">
                <a:off x="6913693" y="28268226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Straight Arrow Connector 860"/>
              <p:cNvCxnSpPr/>
              <p:nvPr/>
            </p:nvCxnSpPr>
            <p:spPr>
              <a:xfrm flipH="1" flipV="1">
                <a:off x="8242151" y="28386769"/>
                <a:ext cx="1610796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Straight Arrow Connector 861"/>
              <p:cNvCxnSpPr/>
              <p:nvPr/>
            </p:nvCxnSpPr>
            <p:spPr>
              <a:xfrm>
                <a:off x="7003923" y="2890691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Straight Arrow Connector 862"/>
              <p:cNvCxnSpPr/>
              <p:nvPr/>
            </p:nvCxnSpPr>
            <p:spPr>
              <a:xfrm flipH="1">
                <a:off x="6297566" y="29013451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Arrow Connector 864"/>
              <p:cNvCxnSpPr/>
              <p:nvPr/>
            </p:nvCxnSpPr>
            <p:spPr>
              <a:xfrm flipH="1" flipV="1">
                <a:off x="6143070" y="30465635"/>
                <a:ext cx="439800" cy="7129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7" name="Group 866"/>
            <p:cNvGrpSpPr/>
            <p:nvPr/>
          </p:nvGrpSpPr>
          <p:grpSpPr>
            <a:xfrm>
              <a:off x="19142720" y="27146398"/>
              <a:ext cx="4680000" cy="2572608"/>
              <a:chOff x="5698844" y="27901326"/>
              <a:chExt cx="4680000" cy="2572608"/>
            </a:xfrm>
          </p:grpSpPr>
          <p:sp>
            <p:nvSpPr>
              <p:cNvPr id="868" name="Oval 867"/>
              <p:cNvSpPr>
                <a:spLocks/>
              </p:cNvSpPr>
              <p:nvPr/>
            </p:nvSpPr>
            <p:spPr>
              <a:xfrm>
                <a:off x="7716254" y="2790132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69" name="Oval 868"/>
              <p:cNvSpPr>
                <a:spLocks/>
              </p:cNvSpPr>
              <p:nvPr/>
            </p:nvSpPr>
            <p:spPr>
              <a:xfrm>
                <a:off x="6387796" y="2862255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70" name="Oval 869"/>
              <p:cNvSpPr>
                <a:spLocks/>
              </p:cNvSpPr>
              <p:nvPr/>
            </p:nvSpPr>
            <p:spPr>
              <a:xfrm>
                <a:off x="9024102" y="28622552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71" name="Oval 870"/>
              <p:cNvSpPr>
                <a:spLocks/>
              </p:cNvSpPr>
              <p:nvPr/>
            </p:nvSpPr>
            <p:spPr>
              <a:xfrm>
                <a:off x="5698844" y="29905202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72" name="Oval 871"/>
              <p:cNvSpPr>
                <a:spLocks/>
              </p:cNvSpPr>
              <p:nvPr/>
            </p:nvSpPr>
            <p:spPr>
              <a:xfrm>
                <a:off x="9762717" y="2990520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74" name="Straight Arrow Connector 873"/>
              <p:cNvCxnSpPr/>
              <p:nvPr/>
            </p:nvCxnSpPr>
            <p:spPr>
              <a:xfrm flipV="1">
                <a:off x="6224741" y="28386769"/>
                <a:ext cx="1581743" cy="1601722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Straight Arrow Connector 874"/>
              <p:cNvCxnSpPr/>
              <p:nvPr/>
            </p:nvCxnSpPr>
            <p:spPr>
              <a:xfrm>
                <a:off x="6968181" y="29038790"/>
                <a:ext cx="2794536" cy="1044246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Straight Arrow Connector 875"/>
              <p:cNvCxnSpPr>
                <a:stCxn id="870" idx="5"/>
                <a:endCxn id="872" idx="0"/>
              </p:cNvCxnSpPr>
              <p:nvPr/>
            </p:nvCxnSpPr>
            <p:spPr>
              <a:xfrm>
                <a:off x="9549999" y="29107995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Straight Arrow Connector 876"/>
              <p:cNvCxnSpPr/>
              <p:nvPr/>
            </p:nvCxnSpPr>
            <p:spPr>
              <a:xfrm flipH="1">
                <a:off x="6314971" y="30189568"/>
                <a:ext cx="3447746" cy="0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Straight Arrow Connector 878"/>
              <p:cNvCxnSpPr/>
              <p:nvPr/>
            </p:nvCxnSpPr>
            <p:spPr>
              <a:xfrm flipV="1">
                <a:off x="6913693" y="28268226"/>
                <a:ext cx="802561" cy="437615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Straight Arrow Connector 879"/>
              <p:cNvCxnSpPr/>
              <p:nvPr/>
            </p:nvCxnSpPr>
            <p:spPr>
              <a:xfrm flipH="1" flipV="1">
                <a:off x="8242151" y="28386769"/>
                <a:ext cx="1610796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Straight Arrow Connector 880"/>
              <p:cNvCxnSpPr/>
              <p:nvPr/>
            </p:nvCxnSpPr>
            <p:spPr>
              <a:xfrm>
                <a:off x="7003923" y="2890691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2" name="Straight Arrow Connector 881"/>
              <p:cNvCxnSpPr/>
              <p:nvPr/>
            </p:nvCxnSpPr>
            <p:spPr>
              <a:xfrm flipH="1">
                <a:off x="6297566" y="29013451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4" name="Group 883"/>
            <p:cNvGrpSpPr/>
            <p:nvPr/>
          </p:nvGrpSpPr>
          <p:grpSpPr>
            <a:xfrm>
              <a:off x="14233935" y="27146398"/>
              <a:ext cx="3941385" cy="2572608"/>
              <a:chOff x="5698844" y="27901326"/>
              <a:chExt cx="3941385" cy="2572608"/>
            </a:xfrm>
          </p:grpSpPr>
          <p:sp>
            <p:nvSpPr>
              <p:cNvPr id="885" name="Oval 884"/>
              <p:cNvSpPr>
                <a:spLocks/>
              </p:cNvSpPr>
              <p:nvPr/>
            </p:nvSpPr>
            <p:spPr>
              <a:xfrm>
                <a:off x="7716254" y="2790132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86" name="Oval 885"/>
              <p:cNvSpPr>
                <a:spLocks/>
              </p:cNvSpPr>
              <p:nvPr/>
            </p:nvSpPr>
            <p:spPr>
              <a:xfrm>
                <a:off x="6387796" y="2862255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87" name="Oval 886"/>
              <p:cNvSpPr>
                <a:spLocks/>
              </p:cNvSpPr>
              <p:nvPr/>
            </p:nvSpPr>
            <p:spPr>
              <a:xfrm>
                <a:off x="9024102" y="28622552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88" name="Oval 887"/>
              <p:cNvSpPr>
                <a:spLocks/>
              </p:cNvSpPr>
              <p:nvPr/>
            </p:nvSpPr>
            <p:spPr>
              <a:xfrm>
                <a:off x="5698844" y="2990520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90" name="Straight Arrow Connector 889"/>
              <p:cNvCxnSpPr/>
              <p:nvPr/>
            </p:nvCxnSpPr>
            <p:spPr>
              <a:xfrm flipV="1">
                <a:off x="6224741" y="28386769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Straight Arrow Connector 890"/>
              <p:cNvCxnSpPr>
                <a:stCxn id="886" idx="3"/>
                <a:endCxn id="888" idx="0"/>
              </p:cNvCxnSpPr>
              <p:nvPr/>
            </p:nvCxnSpPr>
            <p:spPr>
              <a:xfrm flipH="1">
                <a:off x="6006908" y="29107995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Straight Arrow Connector 893"/>
              <p:cNvCxnSpPr/>
              <p:nvPr/>
            </p:nvCxnSpPr>
            <p:spPr>
              <a:xfrm flipV="1">
                <a:off x="6913693" y="28268226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6" name="Straight Arrow Connector 895"/>
              <p:cNvCxnSpPr/>
              <p:nvPr/>
            </p:nvCxnSpPr>
            <p:spPr>
              <a:xfrm>
                <a:off x="7003923" y="2890691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Arrow Connector 896"/>
              <p:cNvCxnSpPr>
                <a:stCxn id="887" idx="3"/>
                <a:endCxn id="888" idx="6"/>
              </p:cNvCxnSpPr>
              <p:nvPr/>
            </p:nvCxnSpPr>
            <p:spPr>
              <a:xfrm flipH="1">
                <a:off x="6314971" y="29107995"/>
                <a:ext cx="2799361" cy="10815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8" name="Group 897"/>
            <p:cNvGrpSpPr/>
            <p:nvPr/>
          </p:nvGrpSpPr>
          <p:grpSpPr>
            <a:xfrm>
              <a:off x="9271301" y="27146398"/>
              <a:ext cx="3252433" cy="1289958"/>
              <a:chOff x="6387796" y="27901326"/>
              <a:chExt cx="3252433" cy="1289958"/>
            </a:xfrm>
          </p:grpSpPr>
          <p:sp>
            <p:nvSpPr>
              <p:cNvPr id="899" name="Oval 898"/>
              <p:cNvSpPr>
                <a:spLocks/>
              </p:cNvSpPr>
              <p:nvPr/>
            </p:nvSpPr>
            <p:spPr>
              <a:xfrm>
                <a:off x="7716254" y="2790132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00" name="Oval 899"/>
              <p:cNvSpPr>
                <a:spLocks/>
              </p:cNvSpPr>
              <p:nvPr/>
            </p:nvSpPr>
            <p:spPr>
              <a:xfrm>
                <a:off x="6387796" y="2862255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01" name="Oval 900"/>
              <p:cNvSpPr>
                <a:spLocks/>
              </p:cNvSpPr>
              <p:nvPr/>
            </p:nvSpPr>
            <p:spPr>
              <a:xfrm>
                <a:off x="9024102" y="2862255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03" name="Straight Arrow Connector 902"/>
              <p:cNvCxnSpPr>
                <a:stCxn id="901" idx="0"/>
                <a:endCxn id="899" idx="6"/>
              </p:cNvCxnSpPr>
              <p:nvPr/>
            </p:nvCxnSpPr>
            <p:spPr>
              <a:xfrm flipH="1" flipV="1">
                <a:off x="8332381" y="28185692"/>
                <a:ext cx="999785" cy="4368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Straight Arrow Connector 904"/>
              <p:cNvCxnSpPr/>
              <p:nvPr/>
            </p:nvCxnSpPr>
            <p:spPr>
              <a:xfrm flipV="1">
                <a:off x="6913693" y="28268226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Straight Arrow Connector 905"/>
              <p:cNvCxnSpPr/>
              <p:nvPr/>
            </p:nvCxnSpPr>
            <p:spPr>
              <a:xfrm>
                <a:off x="7003923" y="2890691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8" name="Group 907"/>
            <p:cNvGrpSpPr/>
            <p:nvPr/>
          </p:nvGrpSpPr>
          <p:grpSpPr>
            <a:xfrm>
              <a:off x="4591225" y="27146398"/>
              <a:ext cx="1944585" cy="1289958"/>
              <a:chOff x="6387796" y="27901326"/>
              <a:chExt cx="1944585" cy="1289958"/>
            </a:xfrm>
          </p:grpSpPr>
          <p:sp>
            <p:nvSpPr>
              <p:cNvPr id="909" name="Oval 908"/>
              <p:cNvSpPr>
                <a:spLocks/>
              </p:cNvSpPr>
              <p:nvPr/>
            </p:nvSpPr>
            <p:spPr>
              <a:xfrm>
                <a:off x="7716254" y="2790132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10" name="Oval 909"/>
              <p:cNvSpPr>
                <a:spLocks/>
              </p:cNvSpPr>
              <p:nvPr/>
            </p:nvSpPr>
            <p:spPr>
              <a:xfrm>
                <a:off x="6387796" y="2862255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12" name="Straight Arrow Connector 911"/>
              <p:cNvCxnSpPr/>
              <p:nvPr/>
            </p:nvCxnSpPr>
            <p:spPr>
              <a:xfrm flipV="1">
                <a:off x="6999153" y="28391925"/>
                <a:ext cx="802504" cy="4213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Straight Arrow Connector 912"/>
              <p:cNvCxnSpPr/>
              <p:nvPr/>
            </p:nvCxnSpPr>
            <p:spPr>
              <a:xfrm flipV="1">
                <a:off x="6863776" y="28236504"/>
                <a:ext cx="847651" cy="43624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5" name="Group 914"/>
            <p:cNvGrpSpPr/>
            <p:nvPr/>
          </p:nvGrpSpPr>
          <p:grpSpPr>
            <a:xfrm>
              <a:off x="34957556" y="32175598"/>
              <a:ext cx="4680000" cy="4564202"/>
              <a:chOff x="17414484" y="27924919"/>
              <a:chExt cx="4680000" cy="4564202"/>
            </a:xfrm>
          </p:grpSpPr>
          <p:sp>
            <p:nvSpPr>
              <p:cNvPr id="916" name="Oval 915"/>
              <p:cNvSpPr>
                <a:spLocks/>
              </p:cNvSpPr>
              <p:nvPr/>
            </p:nvSpPr>
            <p:spPr>
              <a:xfrm>
                <a:off x="19431894" y="27924919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17" name="Oval 916"/>
              <p:cNvSpPr>
                <a:spLocks/>
              </p:cNvSpPr>
              <p:nvPr/>
            </p:nvSpPr>
            <p:spPr>
              <a:xfrm>
                <a:off x="18103436" y="28646145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18" name="Oval 917"/>
              <p:cNvSpPr>
                <a:spLocks/>
              </p:cNvSpPr>
              <p:nvPr/>
            </p:nvSpPr>
            <p:spPr>
              <a:xfrm>
                <a:off x="20739742" y="28646145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19" name="Oval 918"/>
              <p:cNvSpPr>
                <a:spLocks/>
              </p:cNvSpPr>
              <p:nvPr/>
            </p:nvSpPr>
            <p:spPr>
              <a:xfrm>
                <a:off x="17414484" y="29928795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20" name="Oval 919"/>
              <p:cNvSpPr>
                <a:spLocks/>
              </p:cNvSpPr>
              <p:nvPr/>
            </p:nvSpPr>
            <p:spPr>
              <a:xfrm>
                <a:off x="21478357" y="29928795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21" name="Oval 920"/>
              <p:cNvSpPr>
                <a:spLocks/>
              </p:cNvSpPr>
              <p:nvPr/>
            </p:nvSpPr>
            <p:spPr>
              <a:xfrm>
                <a:off x="18103436" y="31192419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22" name="Oval 921"/>
              <p:cNvSpPr>
                <a:spLocks/>
              </p:cNvSpPr>
              <p:nvPr/>
            </p:nvSpPr>
            <p:spPr>
              <a:xfrm>
                <a:off x="20739742" y="31192419"/>
                <a:ext cx="616127" cy="568732"/>
              </a:xfrm>
              <a:prstGeom prst="ellipse">
                <a:avLst/>
              </a:prstGeom>
              <a:solidFill>
                <a:srgbClr val="B4784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23" name="Oval 922"/>
              <p:cNvSpPr>
                <a:spLocks/>
              </p:cNvSpPr>
              <p:nvPr/>
            </p:nvSpPr>
            <p:spPr>
              <a:xfrm>
                <a:off x="19431894" y="31920389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8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24" name="Straight Arrow Connector 923"/>
              <p:cNvCxnSpPr/>
              <p:nvPr/>
            </p:nvCxnSpPr>
            <p:spPr>
              <a:xfrm flipV="1">
                <a:off x="17940381" y="28470058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Straight Arrow Connector 924"/>
              <p:cNvCxnSpPr/>
              <p:nvPr/>
            </p:nvCxnSpPr>
            <p:spPr>
              <a:xfrm>
                <a:off x="18683821" y="29062383"/>
                <a:ext cx="2794536" cy="10442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Straight Arrow Connector 925"/>
              <p:cNvCxnSpPr/>
              <p:nvPr/>
            </p:nvCxnSpPr>
            <p:spPr>
              <a:xfrm flipH="1">
                <a:off x="18629333" y="29132343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Straight Arrow Connector 926"/>
              <p:cNvCxnSpPr/>
              <p:nvPr/>
            </p:nvCxnSpPr>
            <p:spPr>
              <a:xfrm flipH="1">
                <a:off x="20029311" y="31677862"/>
                <a:ext cx="800661" cy="4101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Straight Arrow Connector 927"/>
              <p:cNvCxnSpPr/>
              <p:nvPr/>
            </p:nvCxnSpPr>
            <p:spPr>
              <a:xfrm flipH="1">
                <a:off x="18030611" y="30213161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" name="Straight Arrow Connector 928"/>
              <p:cNvCxnSpPr/>
              <p:nvPr/>
            </p:nvCxnSpPr>
            <p:spPr>
              <a:xfrm flipH="1">
                <a:off x="18694673" y="30332304"/>
                <a:ext cx="2794536" cy="99844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" name="Straight Arrow Connector 929"/>
              <p:cNvCxnSpPr/>
              <p:nvPr/>
            </p:nvCxnSpPr>
            <p:spPr>
              <a:xfrm flipH="1">
                <a:off x="18719563" y="31476785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Straight Arrow Connector 930"/>
              <p:cNvCxnSpPr/>
              <p:nvPr/>
            </p:nvCxnSpPr>
            <p:spPr>
              <a:xfrm flipV="1">
                <a:off x="18629333" y="28291819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Straight Arrow Connector 931"/>
              <p:cNvCxnSpPr/>
              <p:nvPr/>
            </p:nvCxnSpPr>
            <p:spPr>
              <a:xfrm flipH="1" flipV="1">
                <a:off x="19872388" y="28468312"/>
                <a:ext cx="1653643" cy="1592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Straight Arrow Connector 932"/>
              <p:cNvCxnSpPr/>
              <p:nvPr/>
            </p:nvCxnSpPr>
            <p:spPr>
              <a:xfrm>
                <a:off x="18719563" y="28930511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Straight Arrow Connector 933"/>
              <p:cNvCxnSpPr/>
              <p:nvPr/>
            </p:nvCxnSpPr>
            <p:spPr>
              <a:xfrm flipH="1">
                <a:off x="18013206" y="29037044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Straight Arrow Connector 934"/>
              <p:cNvCxnSpPr/>
              <p:nvPr/>
            </p:nvCxnSpPr>
            <p:spPr>
              <a:xfrm flipH="1">
                <a:off x="19834659" y="29198974"/>
                <a:ext cx="1117803" cy="27190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/>
              <p:cNvCxnSpPr/>
              <p:nvPr/>
            </p:nvCxnSpPr>
            <p:spPr>
              <a:xfrm flipH="1" flipV="1">
                <a:off x="17983852" y="30370793"/>
                <a:ext cx="1602096" cy="15925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/>
              <p:cNvCxnSpPr/>
              <p:nvPr/>
            </p:nvCxnSpPr>
            <p:spPr>
              <a:xfrm flipH="1">
                <a:off x="17722548" y="29131588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/>
              <p:cNvCxnSpPr/>
              <p:nvPr/>
            </p:nvCxnSpPr>
            <p:spPr>
              <a:xfrm>
                <a:off x="21265639" y="29131588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/>
              <p:cNvCxnSpPr/>
              <p:nvPr/>
            </p:nvCxnSpPr>
            <p:spPr>
              <a:xfrm>
                <a:off x="21047806" y="29214877"/>
                <a:ext cx="0" cy="197754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/>
              <p:cNvCxnSpPr/>
              <p:nvPr/>
            </p:nvCxnSpPr>
            <p:spPr>
              <a:xfrm>
                <a:off x="18033135" y="30268199"/>
                <a:ext cx="1648158" cy="16498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/>
              <p:cNvCxnSpPr/>
              <p:nvPr/>
            </p:nvCxnSpPr>
            <p:spPr>
              <a:xfrm flipV="1">
                <a:off x="18731252" y="30414238"/>
                <a:ext cx="2837335" cy="10139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2" name="Group 941"/>
            <p:cNvGrpSpPr/>
            <p:nvPr/>
          </p:nvGrpSpPr>
          <p:grpSpPr>
            <a:xfrm>
              <a:off x="29642596" y="32175598"/>
              <a:ext cx="4680000" cy="3836232"/>
              <a:chOff x="17414484" y="27924919"/>
              <a:chExt cx="4680000" cy="3836232"/>
            </a:xfrm>
          </p:grpSpPr>
          <p:sp>
            <p:nvSpPr>
              <p:cNvPr id="943" name="Oval 942"/>
              <p:cNvSpPr>
                <a:spLocks/>
              </p:cNvSpPr>
              <p:nvPr/>
            </p:nvSpPr>
            <p:spPr>
              <a:xfrm>
                <a:off x="19431894" y="27924919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4" name="Oval 943"/>
              <p:cNvSpPr>
                <a:spLocks/>
              </p:cNvSpPr>
              <p:nvPr/>
            </p:nvSpPr>
            <p:spPr>
              <a:xfrm>
                <a:off x="18103436" y="28646145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5" name="Oval 944"/>
              <p:cNvSpPr>
                <a:spLocks/>
              </p:cNvSpPr>
              <p:nvPr/>
            </p:nvSpPr>
            <p:spPr>
              <a:xfrm>
                <a:off x="20739742" y="28646145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6" name="Oval 945"/>
              <p:cNvSpPr>
                <a:spLocks/>
              </p:cNvSpPr>
              <p:nvPr/>
            </p:nvSpPr>
            <p:spPr>
              <a:xfrm>
                <a:off x="17414484" y="29928795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7" name="Oval 946"/>
              <p:cNvSpPr>
                <a:spLocks/>
              </p:cNvSpPr>
              <p:nvPr/>
            </p:nvSpPr>
            <p:spPr>
              <a:xfrm>
                <a:off x="21478357" y="29928795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8" name="Oval 947"/>
              <p:cNvSpPr>
                <a:spLocks/>
              </p:cNvSpPr>
              <p:nvPr/>
            </p:nvSpPr>
            <p:spPr>
              <a:xfrm>
                <a:off x="18103436" y="31192419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9" name="Oval 948"/>
              <p:cNvSpPr>
                <a:spLocks/>
              </p:cNvSpPr>
              <p:nvPr/>
            </p:nvSpPr>
            <p:spPr>
              <a:xfrm>
                <a:off x="20739742" y="31192419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51" name="Straight Arrow Connector 950"/>
              <p:cNvCxnSpPr/>
              <p:nvPr/>
            </p:nvCxnSpPr>
            <p:spPr>
              <a:xfrm flipV="1">
                <a:off x="17940381" y="28470058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Straight Arrow Connector 951"/>
              <p:cNvCxnSpPr/>
              <p:nvPr/>
            </p:nvCxnSpPr>
            <p:spPr>
              <a:xfrm>
                <a:off x="18683821" y="29062383"/>
                <a:ext cx="2794536" cy="10442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Straight Arrow Connector 952"/>
              <p:cNvCxnSpPr/>
              <p:nvPr/>
            </p:nvCxnSpPr>
            <p:spPr>
              <a:xfrm flipH="1">
                <a:off x="18629333" y="29132343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Straight Arrow Connector 954"/>
              <p:cNvCxnSpPr/>
              <p:nvPr/>
            </p:nvCxnSpPr>
            <p:spPr>
              <a:xfrm flipH="1">
                <a:off x="18030611" y="30213161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Straight Arrow Connector 955"/>
              <p:cNvCxnSpPr/>
              <p:nvPr/>
            </p:nvCxnSpPr>
            <p:spPr>
              <a:xfrm flipH="1">
                <a:off x="18694673" y="30332304"/>
                <a:ext cx="2794536" cy="99844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Straight Arrow Connector 956"/>
              <p:cNvCxnSpPr/>
              <p:nvPr/>
            </p:nvCxnSpPr>
            <p:spPr>
              <a:xfrm flipH="1">
                <a:off x="18719563" y="31476785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8" name="Straight Arrow Connector 957"/>
              <p:cNvCxnSpPr/>
              <p:nvPr/>
            </p:nvCxnSpPr>
            <p:spPr>
              <a:xfrm flipV="1">
                <a:off x="18629333" y="28291819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9" name="Straight Arrow Connector 958"/>
              <p:cNvCxnSpPr/>
              <p:nvPr/>
            </p:nvCxnSpPr>
            <p:spPr>
              <a:xfrm flipH="1" flipV="1">
                <a:off x="19872388" y="28468312"/>
                <a:ext cx="1653643" cy="1592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Straight Arrow Connector 959"/>
              <p:cNvCxnSpPr/>
              <p:nvPr/>
            </p:nvCxnSpPr>
            <p:spPr>
              <a:xfrm>
                <a:off x="18719563" y="28930511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1" name="Straight Arrow Connector 960"/>
              <p:cNvCxnSpPr/>
              <p:nvPr/>
            </p:nvCxnSpPr>
            <p:spPr>
              <a:xfrm flipH="1">
                <a:off x="18013206" y="29037044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2" name="Straight Arrow Connector 961"/>
              <p:cNvCxnSpPr/>
              <p:nvPr/>
            </p:nvCxnSpPr>
            <p:spPr>
              <a:xfrm flipH="1">
                <a:off x="20972149" y="29207141"/>
                <a:ext cx="1464" cy="199344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3" name="Straight Arrow Connector 962"/>
              <p:cNvCxnSpPr/>
              <p:nvPr/>
            </p:nvCxnSpPr>
            <p:spPr>
              <a:xfrm flipH="1" flipV="1">
                <a:off x="17942429" y="30409939"/>
                <a:ext cx="2822794" cy="9394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Straight Arrow Connector 963"/>
              <p:cNvCxnSpPr/>
              <p:nvPr/>
            </p:nvCxnSpPr>
            <p:spPr>
              <a:xfrm flipH="1">
                <a:off x="17722548" y="29131588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5" name="Straight Arrow Connector 964"/>
              <p:cNvCxnSpPr/>
              <p:nvPr/>
            </p:nvCxnSpPr>
            <p:spPr>
              <a:xfrm>
                <a:off x="21265639" y="29131588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6" name="Straight Arrow Connector 965"/>
              <p:cNvCxnSpPr/>
              <p:nvPr/>
            </p:nvCxnSpPr>
            <p:spPr>
              <a:xfrm>
                <a:off x="21092510" y="29214877"/>
                <a:ext cx="0" cy="197754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7" name="Straight Arrow Connector 966"/>
              <p:cNvCxnSpPr/>
              <p:nvPr/>
            </p:nvCxnSpPr>
            <p:spPr>
              <a:xfrm>
                <a:off x="18007518" y="30294946"/>
                <a:ext cx="2845734" cy="9668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8" name="Straight Arrow Connector 967"/>
              <p:cNvCxnSpPr/>
              <p:nvPr/>
            </p:nvCxnSpPr>
            <p:spPr>
              <a:xfrm flipV="1">
                <a:off x="18731252" y="30414238"/>
                <a:ext cx="2837335" cy="10139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9" name="Group 968"/>
            <p:cNvGrpSpPr/>
            <p:nvPr/>
          </p:nvGrpSpPr>
          <p:grpSpPr>
            <a:xfrm>
              <a:off x="24407117" y="32175598"/>
              <a:ext cx="4680000" cy="3836232"/>
              <a:chOff x="17414484" y="27924919"/>
              <a:chExt cx="4680000" cy="3836232"/>
            </a:xfrm>
          </p:grpSpPr>
          <p:sp>
            <p:nvSpPr>
              <p:cNvPr id="970" name="Oval 969"/>
              <p:cNvSpPr>
                <a:spLocks/>
              </p:cNvSpPr>
              <p:nvPr/>
            </p:nvSpPr>
            <p:spPr>
              <a:xfrm>
                <a:off x="19431894" y="27924919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1" name="Oval 970"/>
              <p:cNvSpPr>
                <a:spLocks/>
              </p:cNvSpPr>
              <p:nvPr/>
            </p:nvSpPr>
            <p:spPr>
              <a:xfrm>
                <a:off x="18103436" y="28646145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2" name="Oval 971"/>
              <p:cNvSpPr>
                <a:spLocks/>
              </p:cNvSpPr>
              <p:nvPr/>
            </p:nvSpPr>
            <p:spPr>
              <a:xfrm>
                <a:off x="20739742" y="28646145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3" name="Oval 972"/>
              <p:cNvSpPr>
                <a:spLocks/>
              </p:cNvSpPr>
              <p:nvPr/>
            </p:nvSpPr>
            <p:spPr>
              <a:xfrm>
                <a:off x="17414484" y="29928795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4" name="Oval 973"/>
              <p:cNvSpPr>
                <a:spLocks/>
              </p:cNvSpPr>
              <p:nvPr/>
            </p:nvSpPr>
            <p:spPr>
              <a:xfrm>
                <a:off x="21478357" y="29928795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5" name="Oval 974"/>
              <p:cNvSpPr>
                <a:spLocks/>
              </p:cNvSpPr>
              <p:nvPr/>
            </p:nvSpPr>
            <p:spPr>
              <a:xfrm>
                <a:off x="18103436" y="31192419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77" name="Straight Arrow Connector 976"/>
              <p:cNvCxnSpPr/>
              <p:nvPr/>
            </p:nvCxnSpPr>
            <p:spPr>
              <a:xfrm flipV="1">
                <a:off x="17940381" y="28470058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8" name="Straight Arrow Connector 977"/>
              <p:cNvCxnSpPr/>
              <p:nvPr/>
            </p:nvCxnSpPr>
            <p:spPr>
              <a:xfrm>
                <a:off x="18683821" y="29062383"/>
                <a:ext cx="2794536" cy="10442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9" name="Straight Arrow Connector 978"/>
              <p:cNvCxnSpPr/>
              <p:nvPr/>
            </p:nvCxnSpPr>
            <p:spPr>
              <a:xfrm flipH="1">
                <a:off x="18448277" y="29132343"/>
                <a:ext cx="2376868" cy="206007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0" name="Straight Arrow Connector 979"/>
              <p:cNvCxnSpPr/>
              <p:nvPr/>
            </p:nvCxnSpPr>
            <p:spPr>
              <a:xfrm flipH="1">
                <a:off x="18030611" y="30213161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1" name="Straight Arrow Connector 980"/>
              <p:cNvCxnSpPr/>
              <p:nvPr/>
            </p:nvCxnSpPr>
            <p:spPr>
              <a:xfrm flipH="1">
                <a:off x="18694673" y="30332304"/>
                <a:ext cx="2794536" cy="99844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3" name="Straight Arrow Connector 982"/>
              <p:cNvCxnSpPr/>
              <p:nvPr/>
            </p:nvCxnSpPr>
            <p:spPr>
              <a:xfrm flipV="1">
                <a:off x="18629333" y="28291819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4" name="Straight Arrow Connector 983"/>
              <p:cNvCxnSpPr/>
              <p:nvPr/>
            </p:nvCxnSpPr>
            <p:spPr>
              <a:xfrm flipH="1" flipV="1">
                <a:off x="19872388" y="28468312"/>
                <a:ext cx="1653643" cy="1592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Straight Arrow Connector 984"/>
              <p:cNvCxnSpPr/>
              <p:nvPr/>
            </p:nvCxnSpPr>
            <p:spPr>
              <a:xfrm>
                <a:off x="18719563" y="28930511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6" name="Straight Arrow Connector 985"/>
              <p:cNvCxnSpPr/>
              <p:nvPr/>
            </p:nvCxnSpPr>
            <p:spPr>
              <a:xfrm flipH="1">
                <a:off x="18013206" y="29037044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7" name="Straight Arrow Connector 986"/>
              <p:cNvCxnSpPr/>
              <p:nvPr/>
            </p:nvCxnSpPr>
            <p:spPr>
              <a:xfrm flipH="1">
                <a:off x="18610996" y="29207141"/>
                <a:ext cx="2362617" cy="205523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8" name="Straight Arrow Connector 987"/>
              <p:cNvCxnSpPr>
                <a:stCxn id="975" idx="1"/>
                <a:endCxn id="973" idx="4"/>
              </p:cNvCxnSpPr>
              <p:nvPr/>
            </p:nvCxnSpPr>
            <p:spPr>
              <a:xfrm flipH="1" flipV="1">
                <a:off x="17722548" y="30497527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9" name="Straight Arrow Connector 988"/>
              <p:cNvCxnSpPr/>
              <p:nvPr/>
            </p:nvCxnSpPr>
            <p:spPr>
              <a:xfrm flipH="1">
                <a:off x="17722548" y="29131588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0" name="Straight Arrow Connector 989"/>
              <p:cNvCxnSpPr/>
              <p:nvPr/>
            </p:nvCxnSpPr>
            <p:spPr>
              <a:xfrm>
                <a:off x="21265639" y="29131588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2" name="Straight Arrow Connector 991"/>
              <p:cNvCxnSpPr/>
              <p:nvPr/>
            </p:nvCxnSpPr>
            <p:spPr>
              <a:xfrm>
                <a:off x="17880040" y="30462237"/>
                <a:ext cx="472893" cy="7383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3" name="Straight Arrow Connector 992"/>
              <p:cNvCxnSpPr/>
              <p:nvPr/>
            </p:nvCxnSpPr>
            <p:spPr>
              <a:xfrm flipV="1">
                <a:off x="18742915" y="30432834"/>
                <a:ext cx="2852513" cy="10470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5" name="Group 994"/>
            <p:cNvGrpSpPr/>
            <p:nvPr/>
          </p:nvGrpSpPr>
          <p:grpSpPr>
            <a:xfrm>
              <a:off x="19142720" y="32175598"/>
              <a:ext cx="4680000" cy="2572608"/>
              <a:chOff x="17414484" y="27924919"/>
              <a:chExt cx="4680000" cy="2572608"/>
            </a:xfrm>
          </p:grpSpPr>
          <p:sp>
            <p:nvSpPr>
              <p:cNvPr id="996" name="Oval 995"/>
              <p:cNvSpPr>
                <a:spLocks/>
              </p:cNvSpPr>
              <p:nvPr/>
            </p:nvSpPr>
            <p:spPr>
              <a:xfrm>
                <a:off x="19431894" y="27924919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7" name="Oval 996"/>
              <p:cNvSpPr>
                <a:spLocks/>
              </p:cNvSpPr>
              <p:nvPr/>
            </p:nvSpPr>
            <p:spPr>
              <a:xfrm>
                <a:off x="18103436" y="28646145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8" name="Oval 997"/>
              <p:cNvSpPr>
                <a:spLocks/>
              </p:cNvSpPr>
              <p:nvPr/>
            </p:nvSpPr>
            <p:spPr>
              <a:xfrm>
                <a:off x="20739742" y="28646145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9" name="Oval 998"/>
              <p:cNvSpPr>
                <a:spLocks/>
              </p:cNvSpPr>
              <p:nvPr/>
            </p:nvSpPr>
            <p:spPr>
              <a:xfrm>
                <a:off x="17414484" y="29928795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00" name="Oval 999"/>
              <p:cNvSpPr>
                <a:spLocks/>
              </p:cNvSpPr>
              <p:nvPr/>
            </p:nvSpPr>
            <p:spPr>
              <a:xfrm>
                <a:off x="21478357" y="29928795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02" name="Straight Arrow Connector 1001"/>
              <p:cNvCxnSpPr/>
              <p:nvPr/>
            </p:nvCxnSpPr>
            <p:spPr>
              <a:xfrm flipV="1">
                <a:off x="17940381" y="28470058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3" name="Straight Arrow Connector 1002"/>
              <p:cNvCxnSpPr/>
              <p:nvPr/>
            </p:nvCxnSpPr>
            <p:spPr>
              <a:xfrm>
                <a:off x="18683821" y="29062383"/>
                <a:ext cx="2794536" cy="10442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Straight Arrow Connector 1004"/>
              <p:cNvCxnSpPr/>
              <p:nvPr/>
            </p:nvCxnSpPr>
            <p:spPr>
              <a:xfrm flipH="1">
                <a:off x="18030611" y="30213161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7" name="Straight Arrow Connector 1006"/>
              <p:cNvCxnSpPr/>
              <p:nvPr/>
            </p:nvCxnSpPr>
            <p:spPr>
              <a:xfrm flipV="1">
                <a:off x="18629333" y="28291819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8" name="Straight Arrow Connector 1007"/>
              <p:cNvCxnSpPr/>
              <p:nvPr/>
            </p:nvCxnSpPr>
            <p:spPr>
              <a:xfrm flipH="1" flipV="1">
                <a:off x="19872388" y="28468312"/>
                <a:ext cx="1653643" cy="1592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9" name="Straight Arrow Connector 1008"/>
              <p:cNvCxnSpPr/>
              <p:nvPr/>
            </p:nvCxnSpPr>
            <p:spPr>
              <a:xfrm>
                <a:off x="18719563" y="28930511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0" name="Straight Arrow Connector 1009"/>
              <p:cNvCxnSpPr/>
              <p:nvPr/>
            </p:nvCxnSpPr>
            <p:spPr>
              <a:xfrm flipH="1">
                <a:off x="18013206" y="29037044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1" name="Straight Arrow Connector 1010"/>
              <p:cNvCxnSpPr/>
              <p:nvPr/>
            </p:nvCxnSpPr>
            <p:spPr>
              <a:xfrm>
                <a:off x="21118635" y="29214877"/>
                <a:ext cx="513088" cy="7634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2" name="Straight Arrow Connector 1011"/>
              <p:cNvCxnSpPr/>
              <p:nvPr/>
            </p:nvCxnSpPr>
            <p:spPr>
              <a:xfrm flipH="1">
                <a:off x="18007942" y="30319694"/>
                <a:ext cx="3491568" cy="134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3" name="Straight Arrow Connector 1012"/>
              <p:cNvCxnSpPr/>
              <p:nvPr/>
            </p:nvCxnSpPr>
            <p:spPr>
              <a:xfrm flipH="1">
                <a:off x="17722548" y="29131588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4" name="Straight Arrow Connector 1013"/>
              <p:cNvCxnSpPr/>
              <p:nvPr/>
            </p:nvCxnSpPr>
            <p:spPr>
              <a:xfrm>
                <a:off x="21265639" y="29131588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7" name="Group 1016"/>
            <p:cNvGrpSpPr/>
            <p:nvPr/>
          </p:nvGrpSpPr>
          <p:grpSpPr>
            <a:xfrm>
              <a:off x="14233935" y="32175598"/>
              <a:ext cx="3941385" cy="2572608"/>
              <a:chOff x="17414484" y="27924919"/>
              <a:chExt cx="3941385" cy="2572608"/>
            </a:xfrm>
          </p:grpSpPr>
          <p:sp>
            <p:nvSpPr>
              <p:cNvPr id="1018" name="Oval 1017"/>
              <p:cNvSpPr>
                <a:spLocks/>
              </p:cNvSpPr>
              <p:nvPr/>
            </p:nvSpPr>
            <p:spPr>
              <a:xfrm>
                <a:off x="19431894" y="27924919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19" name="Oval 1018"/>
              <p:cNvSpPr>
                <a:spLocks/>
              </p:cNvSpPr>
              <p:nvPr/>
            </p:nvSpPr>
            <p:spPr>
              <a:xfrm>
                <a:off x="18103436" y="28646145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20" name="Oval 1019"/>
              <p:cNvSpPr>
                <a:spLocks/>
              </p:cNvSpPr>
              <p:nvPr/>
            </p:nvSpPr>
            <p:spPr>
              <a:xfrm>
                <a:off x="20739742" y="28646145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21" name="Oval 1020"/>
              <p:cNvSpPr>
                <a:spLocks/>
              </p:cNvSpPr>
              <p:nvPr/>
            </p:nvSpPr>
            <p:spPr>
              <a:xfrm>
                <a:off x="17414484" y="29928795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23" name="Straight Arrow Connector 1022"/>
              <p:cNvCxnSpPr/>
              <p:nvPr/>
            </p:nvCxnSpPr>
            <p:spPr>
              <a:xfrm flipV="1">
                <a:off x="17940381" y="28470058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Straight Arrow Connector 1025"/>
              <p:cNvCxnSpPr/>
              <p:nvPr/>
            </p:nvCxnSpPr>
            <p:spPr>
              <a:xfrm flipV="1">
                <a:off x="18629333" y="28291819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Straight Arrow Connector 1027"/>
              <p:cNvCxnSpPr/>
              <p:nvPr/>
            </p:nvCxnSpPr>
            <p:spPr>
              <a:xfrm>
                <a:off x="18719563" y="28930511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Arrow Connector 1028"/>
              <p:cNvCxnSpPr/>
              <p:nvPr/>
            </p:nvCxnSpPr>
            <p:spPr>
              <a:xfrm flipH="1">
                <a:off x="18013206" y="29037044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Straight Arrow Connector 1029"/>
              <p:cNvCxnSpPr/>
              <p:nvPr/>
            </p:nvCxnSpPr>
            <p:spPr>
              <a:xfrm flipH="1">
                <a:off x="18036149" y="29150184"/>
                <a:ext cx="2825982" cy="10931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Straight Arrow Connector 1031"/>
              <p:cNvCxnSpPr/>
              <p:nvPr/>
            </p:nvCxnSpPr>
            <p:spPr>
              <a:xfrm flipH="1">
                <a:off x="17722548" y="29131588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4" name="Group 1033"/>
            <p:cNvGrpSpPr/>
            <p:nvPr/>
          </p:nvGrpSpPr>
          <p:grpSpPr>
            <a:xfrm>
              <a:off x="9271301" y="32175598"/>
              <a:ext cx="3252433" cy="1289958"/>
              <a:chOff x="18103436" y="27924919"/>
              <a:chExt cx="3252433" cy="1289958"/>
            </a:xfrm>
          </p:grpSpPr>
          <p:sp>
            <p:nvSpPr>
              <p:cNvPr id="1035" name="Oval 1034"/>
              <p:cNvSpPr>
                <a:spLocks/>
              </p:cNvSpPr>
              <p:nvPr/>
            </p:nvSpPr>
            <p:spPr>
              <a:xfrm>
                <a:off x="19431894" y="27924919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36" name="Oval 1035"/>
              <p:cNvSpPr>
                <a:spLocks/>
              </p:cNvSpPr>
              <p:nvPr/>
            </p:nvSpPr>
            <p:spPr>
              <a:xfrm>
                <a:off x="18103436" y="28646145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37" name="Oval 1036"/>
              <p:cNvSpPr>
                <a:spLocks/>
              </p:cNvSpPr>
              <p:nvPr/>
            </p:nvSpPr>
            <p:spPr>
              <a:xfrm>
                <a:off x="20739742" y="28646145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39" name="Straight Arrow Connector 1038"/>
              <p:cNvCxnSpPr>
                <a:stCxn id="1037" idx="1"/>
                <a:endCxn id="1035" idx="6"/>
              </p:cNvCxnSpPr>
              <p:nvPr/>
            </p:nvCxnSpPr>
            <p:spPr>
              <a:xfrm flipH="1" flipV="1">
                <a:off x="20048021" y="28209285"/>
                <a:ext cx="78195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Straight Arrow Connector 1039"/>
              <p:cNvCxnSpPr/>
              <p:nvPr/>
            </p:nvCxnSpPr>
            <p:spPr>
              <a:xfrm flipV="1">
                <a:off x="18629333" y="28291819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Arrow Connector 1040"/>
              <p:cNvCxnSpPr/>
              <p:nvPr/>
            </p:nvCxnSpPr>
            <p:spPr>
              <a:xfrm>
                <a:off x="18704366" y="28891207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Straight Arrow Connector 1043"/>
              <p:cNvCxnSpPr/>
              <p:nvPr/>
            </p:nvCxnSpPr>
            <p:spPr>
              <a:xfrm flipV="1">
                <a:off x="18698631" y="29016918"/>
                <a:ext cx="2055179" cy="65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5" name="Group 1044"/>
            <p:cNvGrpSpPr/>
            <p:nvPr/>
          </p:nvGrpSpPr>
          <p:grpSpPr>
            <a:xfrm>
              <a:off x="4591225" y="32175598"/>
              <a:ext cx="1944585" cy="1289958"/>
              <a:chOff x="18103436" y="27924919"/>
              <a:chExt cx="1944585" cy="1289958"/>
            </a:xfrm>
          </p:grpSpPr>
          <p:sp>
            <p:nvSpPr>
              <p:cNvPr id="1046" name="Oval 1045"/>
              <p:cNvSpPr>
                <a:spLocks/>
              </p:cNvSpPr>
              <p:nvPr/>
            </p:nvSpPr>
            <p:spPr>
              <a:xfrm>
                <a:off x="19431894" y="27924919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47" name="Oval 1046"/>
              <p:cNvSpPr>
                <a:spLocks/>
              </p:cNvSpPr>
              <p:nvPr/>
            </p:nvSpPr>
            <p:spPr>
              <a:xfrm>
                <a:off x="18103436" y="28646145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50" name="Straight Arrow Connector 1049"/>
              <p:cNvCxnSpPr/>
              <p:nvPr/>
            </p:nvCxnSpPr>
            <p:spPr>
              <a:xfrm flipV="1">
                <a:off x="18629333" y="28291819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3" name="Group 1052"/>
            <p:cNvGrpSpPr/>
            <p:nvPr/>
          </p:nvGrpSpPr>
          <p:grpSpPr>
            <a:xfrm>
              <a:off x="34957556" y="37280998"/>
              <a:ext cx="4680000" cy="4564202"/>
              <a:chOff x="31312426" y="27326432"/>
              <a:chExt cx="4680000" cy="4564202"/>
            </a:xfrm>
          </p:grpSpPr>
          <p:sp>
            <p:nvSpPr>
              <p:cNvPr id="1054" name="Oval 1053"/>
              <p:cNvSpPr>
                <a:spLocks/>
              </p:cNvSpPr>
              <p:nvPr/>
            </p:nvSpPr>
            <p:spPr>
              <a:xfrm>
                <a:off x="33329836" y="2732643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55" name="Oval 1054"/>
              <p:cNvSpPr>
                <a:spLocks/>
              </p:cNvSpPr>
              <p:nvPr/>
            </p:nvSpPr>
            <p:spPr>
              <a:xfrm>
                <a:off x="32001378" y="28047658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56" name="Oval 1055"/>
              <p:cNvSpPr>
                <a:spLocks/>
              </p:cNvSpPr>
              <p:nvPr/>
            </p:nvSpPr>
            <p:spPr>
              <a:xfrm>
                <a:off x="34637684" y="28047658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57" name="Oval 1056"/>
              <p:cNvSpPr>
                <a:spLocks/>
              </p:cNvSpPr>
              <p:nvPr/>
            </p:nvSpPr>
            <p:spPr>
              <a:xfrm>
                <a:off x="31312426" y="29330308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58" name="Oval 1057"/>
              <p:cNvSpPr>
                <a:spLocks/>
              </p:cNvSpPr>
              <p:nvPr/>
            </p:nvSpPr>
            <p:spPr>
              <a:xfrm>
                <a:off x="35376299" y="29330308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59" name="Oval 1058"/>
              <p:cNvSpPr>
                <a:spLocks/>
              </p:cNvSpPr>
              <p:nvPr/>
            </p:nvSpPr>
            <p:spPr>
              <a:xfrm>
                <a:off x="32001378" y="30593932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60" name="Oval 1059"/>
              <p:cNvSpPr>
                <a:spLocks/>
              </p:cNvSpPr>
              <p:nvPr/>
            </p:nvSpPr>
            <p:spPr>
              <a:xfrm>
                <a:off x="34637684" y="30593932"/>
                <a:ext cx="616127" cy="568732"/>
              </a:xfrm>
              <a:prstGeom prst="ellipse">
                <a:avLst/>
              </a:prstGeom>
              <a:solidFill>
                <a:srgbClr val="B4784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61" name="Oval 1060"/>
              <p:cNvSpPr>
                <a:spLocks/>
              </p:cNvSpPr>
              <p:nvPr/>
            </p:nvSpPr>
            <p:spPr>
              <a:xfrm>
                <a:off x="33329836" y="3132190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8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62" name="Straight Arrow Connector 1061"/>
              <p:cNvCxnSpPr/>
              <p:nvPr/>
            </p:nvCxnSpPr>
            <p:spPr>
              <a:xfrm flipV="1">
                <a:off x="31838323" y="27871571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3" name="Straight Arrow Connector 1062"/>
              <p:cNvCxnSpPr/>
              <p:nvPr/>
            </p:nvCxnSpPr>
            <p:spPr>
              <a:xfrm>
                <a:off x="32596727" y="28447993"/>
                <a:ext cx="2831019" cy="1028691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Arrow Connector 1063"/>
              <p:cNvCxnSpPr/>
              <p:nvPr/>
            </p:nvCxnSpPr>
            <p:spPr>
              <a:xfrm flipH="1">
                <a:off x="32527275" y="28533856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Arrow Connector 1064"/>
              <p:cNvCxnSpPr/>
              <p:nvPr/>
            </p:nvCxnSpPr>
            <p:spPr>
              <a:xfrm flipH="1">
                <a:off x="33927253" y="31079375"/>
                <a:ext cx="800661" cy="410116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Arrow Connector 1065"/>
              <p:cNvCxnSpPr/>
              <p:nvPr/>
            </p:nvCxnSpPr>
            <p:spPr>
              <a:xfrm flipH="1">
                <a:off x="31928553" y="29614674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Arrow Connector 1066"/>
              <p:cNvCxnSpPr/>
              <p:nvPr/>
            </p:nvCxnSpPr>
            <p:spPr>
              <a:xfrm flipH="1">
                <a:off x="32590034" y="29772306"/>
                <a:ext cx="2837712" cy="1011447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Arrow Connector 1067"/>
              <p:cNvCxnSpPr/>
              <p:nvPr/>
            </p:nvCxnSpPr>
            <p:spPr>
              <a:xfrm flipH="1">
                <a:off x="32617505" y="30878298"/>
                <a:ext cx="2020179" cy="0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Arrow Connector 1068"/>
              <p:cNvCxnSpPr/>
              <p:nvPr/>
            </p:nvCxnSpPr>
            <p:spPr>
              <a:xfrm>
                <a:off x="32617505" y="28332024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Arrow Connector 1069"/>
              <p:cNvCxnSpPr/>
              <p:nvPr/>
            </p:nvCxnSpPr>
            <p:spPr>
              <a:xfrm flipH="1">
                <a:off x="33732601" y="28600487"/>
                <a:ext cx="1117803" cy="27190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Arrow Connector 1070"/>
              <p:cNvCxnSpPr/>
              <p:nvPr/>
            </p:nvCxnSpPr>
            <p:spPr>
              <a:xfrm flipH="1" flipV="1">
                <a:off x="31862662" y="29784665"/>
                <a:ext cx="1602096" cy="1592500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Arrow Connector 1071"/>
              <p:cNvCxnSpPr/>
              <p:nvPr/>
            </p:nvCxnSpPr>
            <p:spPr>
              <a:xfrm flipH="1">
                <a:off x="31620490" y="28533101"/>
                <a:ext cx="471118" cy="797207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Arrow Connector 1072"/>
              <p:cNvCxnSpPr/>
              <p:nvPr/>
            </p:nvCxnSpPr>
            <p:spPr>
              <a:xfrm>
                <a:off x="33772422" y="27870872"/>
                <a:ext cx="1170891" cy="271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Arrow Connector 1073"/>
              <p:cNvCxnSpPr/>
              <p:nvPr/>
            </p:nvCxnSpPr>
            <p:spPr>
              <a:xfrm>
                <a:off x="33945963" y="27610798"/>
                <a:ext cx="78195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Arrow Connector 1074"/>
              <p:cNvCxnSpPr/>
              <p:nvPr/>
            </p:nvCxnSpPr>
            <p:spPr>
              <a:xfrm>
                <a:off x="31620490" y="29899040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Arrow Connector 1075"/>
              <p:cNvCxnSpPr/>
              <p:nvPr/>
            </p:nvCxnSpPr>
            <p:spPr>
              <a:xfrm flipH="1" flipV="1">
                <a:off x="32527275" y="31079375"/>
                <a:ext cx="802561" cy="5268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Arrow Connector 1076"/>
              <p:cNvCxnSpPr/>
              <p:nvPr/>
            </p:nvCxnSpPr>
            <p:spPr>
              <a:xfrm flipH="1" flipV="1">
                <a:off x="31910721" y="29684540"/>
                <a:ext cx="2812366" cy="98840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8" name="Group 1077"/>
            <p:cNvGrpSpPr/>
            <p:nvPr/>
          </p:nvGrpSpPr>
          <p:grpSpPr>
            <a:xfrm>
              <a:off x="29642596" y="37280998"/>
              <a:ext cx="4680000" cy="3836232"/>
              <a:chOff x="31312426" y="27326432"/>
              <a:chExt cx="4680000" cy="3836232"/>
            </a:xfrm>
          </p:grpSpPr>
          <p:sp>
            <p:nvSpPr>
              <p:cNvPr id="1079" name="Oval 1078"/>
              <p:cNvSpPr>
                <a:spLocks/>
              </p:cNvSpPr>
              <p:nvPr/>
            </p:nvSpPr>
            <p:spPr>
              <a:xfrm>
                <a:off x="33329836" y="2732643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80" name="Oval 1079"/>
              <p:cNvSpPr>
                <a:spLocks/>
              </p:cNvSpPr>
              <p:nvPr/>
            </p:nvSpPr>
            <p:spPr>
              <a:xfrm>
                <a:off x="32001378" y="28047658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81" name="Oval 1080"/>
              <p:cNvSpPr>
                <a:spLocks/>
              </p:cNvSpPr>
              <p:nvPr/>
            </p:nvSpPr>
            <p:spPr>
              <a:xfrm>
                <a:off x="34637684" y="28047658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82" name="Oval 1081"/>
              <p:cNvSpPr>
                <a:spLocks/>
              </p:cNvSpPr>
              <p:nvPr/>
            </p:nvSpPr>
            <p:spPr>
              <a:xfrm>
                <a:off x="31312426" y="29330308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83" name="Oval 1082"/>
              <p:cNvSpPr>
                <a:spLocks/>
              </p:cNvSpPr>
              <p:nvPr/>
            </p:nvSpPr>
            <p:spPr>
              <a:xfrm>
                <a:off x="35376299" y="29330308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84" name="Oval 1083"/>
              <p:cNvSpPr>
                <a:spLocks/>
              </p:cNvSpPr>
              <p:nvPr/>
            </p:nvSpPr>
            <p:spPr>
              <a:xfrm>
                <a:off x="32001378" y="30593932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85" name="Oval 1084"/>
              <p:cNvSpPr>
                <a:spLocks/>
              </p:cNvSpPr>
              <p:nvPr/>
            </p:nvSpPr>
            <p:spPr>
              <a:xfrm>
                <a:off x="34637684" y="3059393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87" name="Straight Arrow Connector 1086"/>
              <p:cNvCxnSpPr/>
              <p:nvPr/>
            </p:nvCxnSpPr>
            <p:spPr>
              <a:xfrm flipV="1">
                <a:off x="31838323" y="27871571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Arrow Connector 1087"/>
              <p:cNvCxnSpPr/>
              <p:nvPr/>
            </p:nvCxnSpPr>
            <p:spPr>
              <a:xfrm>
                <a:off x="32596727" y="28447993"/>
                <a:ext cx="2831019" cy="10286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9" name="Straight Arrow Connector 1088"/>
              <p:cNvCxnSpPr/>
              <p:nvPr/>
            </p:nvCxnSpPr>
            <p:spPr>
              <a:xfrm flipH="1">
                <a:off x="32527275" y="28533856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1" name="Straight Arrow Connector 1090"/>
              <p:cNvCxnSpPr/>
              <p:nvPr/>
            </p:nvCxnSpPr>
            <p:spPr>
              <a:xfrm flipH="1">
                <a:off x="31928553" y="29614674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2" name="Straight Arrow Connector 1091"/>
              <p:cNvCxnSpPr/>
              <p:nvPr/>
            </p:nvCxnSpPr>
            <p:spPr>
              <a:xfrm flipH="1">
                <a:off x="32590034" y="29772306"/>
                <a:ext cx="2837712" cy="10114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3" name="Straight Arrow Connector 1092"/>
              <p:cNvCxnSpPr/>
              <p:nvPr/>
            </p:nvCxnSpPr>
            <p:spPr>
              <a:xfrm flipH="1">
                <a:off x="32617505" y="3087829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4" name="Straight Arrow Connector 1093"/>
              <p:cNvCxnSpPr/>
              <p:nvPr/>
            </p:nvCxnSpPr>
            <p:spPr>
              <a:xfrm>
                <a:off x="32617505" y="28332024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5" name="Straight Arrow Connector 1094"/>
              <p:cNvCxnSpPr>
                <a:stCxn id="1081" idx="4"/>
                <a:endCxn id="1085" idx="0"/>
              </p:cNvCxnSpPr>
              <p:nvPr/>
            </p:nvCxnSpPr>
            <p:spPr>
              <a:xfrm>
                <a:off x="34945748" y="28616390"/>
                <a:ext cx="0" cy="197754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7" name="Straight Arrow Connector 1096"/>
              <p:cNvCxnSpPr/>
              <p:nvPr/>
            </p:nvCxnSpPr>
            <p:spPr>
              <a:xfrm flipH="1">
                <a:off x="31620490" y="28533101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8" name="Straight Arrow Connector 1097"/>
              <p:cNvCxnSpPr/>
              <p:nvPr/>
            </p:nvCxnSpPr>
            <p:spPr>
              <a:xfrm>
                <a:off x="33772422" y="27870872"/>
                <a:ext cx="1062901" cy="27428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9" name="Straight Arrow Connector 1098"/>
              <p:cNvCxnSpPr/>
              <p:nvPr/>
            </p:nvCxnSpPr>
            <p:spPr>
              <a:xfrm>
                <a:off x="33945963" y="27610798"/>
                <a:ext cx="78195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0" name="Straight Arrow Connector 1099"/>
              <p:cNvCxnSpPr/>
              <p:nvPr/>
            </p:nvCxnSpPr>
            <p:spPr>
              <a:xfrm>
                <a:off x="31620490" y="29899040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2" name="Straight Arrow Connector 1101"/>
              <p:cNvCxnSpPr/>
              <p:nvPr/>
            </p:nvCxnSpPr>
            <p:spPr>
              <a:xfrm flipH="1" flipV="1">
                <a:off x="31910721" y="29684540"/>
                <a:ext cx="2812366" cy="98840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3" name="Group 1102"/>
            <p:cNvGrpSpPr/>
            <p:nvPr/>
          </p:nvGrpSpPr>
          <p:grpSpPr>
            <a:xfrm>
              <a:off x="24407117" y="37280998"/>
              <a:ext cx="4680000" cy="3836232"/>
              <a:chOff x="31312426" y="27326432"/>
              <a:chExt cx="4680000" cy="3836232"/>
            </a:xfrm>
          </p:grpSpPr>
          <p:sp>
            <p:nvSpPr>
              <p:cNvPr id="1104" name="Oval 1103"/>
              <p:cNvSpPr>
                <a:spLocks/>
              </p:cNvSpPr>
              <p:nvPr/>
            </p:nvSpPr>
            <p:spPr>
              <a:xfrm>
                <a:off x="33329836" y="2732643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05" name="Oval 1104"/>
              <p:cNvSpPr>
                <a:spLocks/>
              </p:cNvSpPr>
              <p:nvPr/>
            </p:nvSpPr>
            <p:spPr>
              <a:xfrm>
                <a:off x="32001378" y="28047658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06" name="Oval 1105"/>
              <p:cNvSpPr>
                <a:spLocks/>
              </p:cNvSpPr>
              <p:nvPr/>
            </p:nvSpPr>
            <p:spPr>
              <a:xfrm>
                <a:off x="34637684" y="28047658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07" name="Oval 1106"/>
              <p:cNvSpPr>
                <a:spLocks/>
              </p:cNvSpPr>
              <p:nvPr/>
            </p:nvSpPr>
            <p:spPr>
              <a:xfrm>
                <a:off x="31312426" y="29330308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08" name="Oval 1107"/>
              <p:cNvSpPr>
                <a:spLocks/>
              </p:cNvSpPr>
              <p:nvPr/>
            </p:nvSpPr>
            <p:spPr>
              <a:xfrm>
                <a:off x="35376299" y="29330308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09" name="Oval 1108"/>
              <p:cNvSpPr>
                <a:spLocks/>
              </p:cNvSpPr>
              <p:nvPr/>
            </p:nvSpPr>
            <p:spPr>
              <a:xfrm>
                <a:off x="32001378" y="3059393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111" name="Straight Arrow Connector 1110"/>
              <p:cNvCxnSpPr/>
              <p:nvPr/>
            </p:nvCxnSpPr>
            <p:spPr>
              <a:xfrm flipV="1">
                <a:off x="31838323" y="27871571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2" name="Straight Arrow Connector 1111"/>
              <p:cNvCxnSpPr/>
              <p:nvPr/>
            </p:nvCxnSpPr>
            <p:spPr>
              <a:xfrm>
                <a:off x="32596727" y="28447993"/>
                <a:ext cx="2831019" cy="10286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3" name="Straight Arrow Connector 1112"/>
              <p:cNvCxnSpPr/>
              <p:nvPr/>
            </p:nvCxnSpPr>
            <p:spPr>
              <a:xfrm flipH="1">
                <a:off x="32527275" y="28533856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4" name="Straight Arrow Connector 1113"/>
              <p:cNvCxnSpPr/>
              <p:nvPr/>
            </p:nvCxnSpPr>
            <p:spPr>
              <a:xfrm flipH="1">
                <a:off x="31928553" y="29614674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Straight Arrow Connector 1114"/>
              <p:cNvCxnSpPr/>
              <p:nvPr/>
            </p:nvCxnSpPr>
            <p:spPr>
              <a:xfrm flipH="1">
                <a:off x="32590034" y="29772306"/>
                <a:ext cx="2837712" cy="10114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7" name="Straight Arrow Connector 1116"/>
              <p:cNvCxnSpPr/>
              <p:nvPr/>
            </p:nvCxnSpPr>
            <p:spPr>
              <a:xfrm>
                <a:off x="32617505" y="28332024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9" name="Straight Arrow Connector 1118"/>
              <p:cNvCxnSpPr/>
              <p:nvPr/>
            </p:nvCxnSpPr>
            <p:spPr>
              <a:xfrm flipH="1">
                <a:off x="31620490" y="28533101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0" name="Straight Arrow Connector 1119"/>
              <p:cNvCxnSpPr>
                <a:endCxn id="1109" idx="0"/>
              </p:cNvCxnSpPr>
              <p:nvPr/>
            </p:nvCxnSpPr>
            <p:spPr>
              <a:xfrm flipH="1">
                <a:off x="32309442" y="27895164"/>
                <a:ext cx="1368678" cy="269876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1" name="Straight Arrow Connector 1120"/>
              <p:cNvCxnSpPr/>
              <p:nvPr/>
            </p:nvCxnSpPr>
            <p:spPr>
              <a:xfrm>
                <a:off x="33945963" y="27610798"/>
                <a:ext cx="78195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2" name="Straight Arrow Connector 1121"/>
              <p:cNvCxnSpPr/>
              <p:nvPr/>
            </p:nvCxnSpPr>
            <p:spPr>
              <a:xfrm>
                <a:off x="31620490" y="29899040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/>
            <p:cNvGrpSpPr/>
            <p:nvPr/>
          </p:nvGrpSpPr>
          <p:grpSpPr>
            <a:xfrm>
              <a:off x="19142720" y="37280998"/>
              <a:ext cx="4680000" cy="2572608"/>
              <a:chOff x="19412161" y="36816186"/>
              <a:chExt cx="4680000" cy="2572608"/>
            </a:xfrm>
          </p:grpSpPr>
          <p:sp>
            <p:nvSpPr>
              <p:cNvPr id="1125" name="Oval 1124"/>
              <p:cNvSpPr>
                <a:spLocks/>
              </p:cNvSpPr>
              <p:nvPr/>
            </p:nvSpPr>
            <p:spPr>
              <a:xfrm>
                <a:off x="21429571" y="3681618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26" name="Oval 1125"/>
              <p:cNvSpPr>
                <a:spLocks/>
              </p:cNvSpPr>
              <p:nvPr/>
            </p:nvSpPr>
            <p:spPr>
              <a:xfrm>
                <a:off x="20101113" y="3753741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27" name="Oval 1126"/>
              <p:cNvSpPr>
                <a:spLocks/>
              </p:cNvSpPr>
              <p:nvPr/>
            </p:nvSpPr>
            <p:spPr>
              <a:xfrm>
                <a:off x="22737419" y="37537412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28" name="Oval 1127"/>
              <p:cNvSpPr>
                <a:spLocks/>
              </p:cNvSpPr>
              <p:nvPr/>
            </p:nvSpPr>
            <p:spPr>
              <a:xfrm>
                <a:off x="19412161" y="38820062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29" name="Oval 1128"/>
              <p:cNvSpPr>
                <a:spLocks/>
              </p:cNvSpPr>
              <p:nvPr/>
            </p:nvSpPr>
            <p:spPr>
              <a:xfrm>
                <a:off x="23476034" y="3882006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131" name="Straight Arrow Connector 1130"/>
              <p:cNvCxnSpPr/>
              <p:nvPr/>
            </p:nvCxnSpPr>
            <p:spPr>
              <a:xfrm flipV="1">
                <a:off x="19938058" y="37361325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2" name="Straight Arrow Connector 1131"/>
              <p:cNvCxnSpPr/>
              <p:nvPr/>
            </p:nvCxnSpPr>
            <p:spPr>
              <a:xfrm>
                <a:off x="20696462" y="37937747"/>
                <a:ext cx="2831019" cy="10286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3" name="Straight Arrow Connector 1132"/>
              <p:cNvCxnSpPr/>
              <p:nvPr/>
            </p:nvCxnSpPr>
            <p:spPr>
              <a:xfrm flipH="1">
                <a:off x="20010603" y="38023610"/>
                <a:ext cx="2812220" cy="9611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4" name="Straight Arrow Connector 1133"/>
              <p:cNvCxnSpPr/>
              <p:nvPr/>
            </p:nvCxnSpPr>
            <p:spPr>
              <a:xfrm flipH="1">
                <a:off x="20028288" y="39104428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6" name="Straight Arrow Connector 1135"/>
              <p:cNvCxnSpPr/>
              <p:nvPr/>
            </p:nvCxnSpPr>
            <p:spPr>
              <a:xfrm>
                <a:off x="20717240" y="3782177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7" name="Straight Arrow Connector 1136"/>
              <p:cNvCxnSpPr/>
              <p:nvPr/>
            </p:nvCxnSpPr>
            <p:spPr>
              <a:xfrm flipH="1">
                <a:off x="19720225" y="38022855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Straight Arrow Connector 1138"/>
              <p:cNvCxnSpPr/>
              <p:nvPr/>
            </p:nvCxnSpPr>
            <p:spPr>
              <a:xfrm>
                <a:off x="22045698" y="37100552"/>
                <a:ext cx="78195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Straight Arrow Connector 1139"/>
              <p:cNvCxnSpPr/>
              <p:nvPr/>
            </p:nvCxnSpPr>
            <p:spPr>
              <a:xfrm flipV="1">
                <a:off x="19994973" y="39248223"/>
                <a:ext cx="3532508" cy="214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Straight Arrow Connector 1143"/>
              <p:cNvCxnSpPr>
                <a:stCxn id="1129" idx="1"/>
              </p:cNvCxnSpPr>
              <p:nvPr/>
            </p:nvCxnSpPr>
            <p:spPr>
              <a:xfrm flipH="1" flipV="1">
                <a:off x="21830853" y="37360626"/>
                <a:ext cx="1735411" cy="154272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Arrow Connector 1144"/>
              <p:cNvCxnSpPr>
                <a:stCxn id="1129" idx="0"/>
                <a:endCxn id="1127" idx="5"/>
              </p:cNvCxnSpPr>
              <p:nvPr/>
            </p:nvCxnSpPr>
            <p:spPr>
              <a:xfrm flipH="1" flipV="1">
                <a:off x="23263316" y="38022855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6" name="Group 1145"/>
            <p:cNvGrpSpPr/>
            <p:nvPr/>
          </p:nvGrpSpPr>
          <p:grpSpPr>
            <a:xfrm>
              <a:off x="14233935" y="37280998"/>
              <a:ext cx="3941385" cy="2572608"/>
              <a:chOff x="19412161" y="36816186"/>
              <a:chExt cx="3941385" cy="2572608"/>
            </a:xfrm>
          </p:grpSpPr>
          <p:sp>
            <p:nvSpPr>
              <p:cNvPr id="1147" name="Oval 1146"/>
              <p:cNvSpPr>
                <a:spLocks/>
              </p:cNvSpPr>
              <p:nvPr/>
            </p:nvSpPr>
            <p:spPr>
              <a:xfrm>
                <a:off x="21429571" y="3681618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48" name="Oval 1147"/>
              <p:cNvSpPr>
                <a:spLocks/>
              </p:cNvSpPr>
              <p:nvPr/>
            </p:nvSpPr>
            <p:spPr>
              <a:xfrm>
                <a:off x="20101113" y="3753741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49" name="Oval 1148"/>
              <p:cNvSpPr>
                <a:spLocks/>
              </p:cNvSpPr>
              <p:nvPr/>
            </p:nvSpPr>
            <p:spPr>
              <a:xfrm>
                <a:off x="22737419" y="37537412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50" name="Oval 1149"/>
              <p:cNvSpPr>
                <a:spLocks/>
              </p:cNvSpPr>
              <p:nvPr/>
            </p:nvSpPr>
            <p:spPr>
              <a:xfrm>
                <a:off x="19412161" y="3882006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152" name="Straight Arrow Connector 1151"/>
              <p:cNvCxnSpPr/>
              <p:nvPr/>
            </p:nvCxnSpPr>
            <p:spPr>
              <a:xfrm flipV="1">
                <a:off x="19938058" y="37361325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3" name="Straight Arrow Connector 1152"/>
              <p:cNvCxnSpPr/>
              <p:nvPr/>
            </p:nvCxnSpPr>
            <p:spPr>
              <a:xfrm flipH="1">
                <a:off x="19851599" y="38106144"/>
                <a:ext cx="507569" cy="7305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4" name="Straight Arrow Connector 1153"/>
              <p:cNvCxnSpPr/>
              <p:nvPr/>
            </p:nvCxnSpPr>
            <p:spPr>
              <a:xfrm flipH="1">
                <a:off x="20010603" y="38023610"/>
                <a:ext cx="2812220" cy="9611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Straight Arrow Connector 1155"/>
              <p:cNvCxnSpPr/>
              <p:nvPr/>
            </p:nvCxnSpPr>
            <p:spPr>
              <a:xfrm>
                <a:off x="20717240" y="3782177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7" name="Straight Arrow Connector 1156"/>
              <p:cNvCxnSpPr/>
              <p:nvPr/>
            </p:nvCxnSpPr>
            <p:spPr>
              <a:xfrm flipH="1">
                <a:off x="19650155" y="38008270"/>
                <a:ext cx="514294" cy="81179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8" name="Straight Arrow Connector 1157"/>
              <p:cNvCxnSpPr/>
              <p:nvPr/>
            </p:nvCxnSpPr>
            <p:spPr>
              <a:xfrm>
                <a:off x="22045698" y="37100552"/>
                <a:ext cx="78195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2" name="Group 1161"/>
            <p:cNvGrpSpPr/>
            <p:nvPr/>
          </p:nvGrpSpPr>
          <p:grpSpPr>
            <a:xfrm>
              <a:off x="9271301" y="37280998"/>
              <a:ext cx="3252433" cy="1289958"/>
              <a:chOff x="20101113" y="36816186"/>
              <a:chExt cx="3252433" cy="1289958"/>
            </a:xfrm>
          </p:grpSpPr>
          <p:sp>
            <p:nvSpPr>
              <p:cNvPr id="1163" name="Oval 1162"/>
              <p:cNvSpPr>
                <a:spLocks/>
              </p:cNvSpPr>
              <p:nvPr/>
            </p:nvSpPr>
            <p:spPr>
              <a:xfrm>
                <a:off x="21429571" y="3681618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64" name="Oval 1163"/>
              <p:cNvSpPr>
                <a:spLocks/>
              </p:cNvSpPr>
              <p:nvPr/>
            </p:nvSpPr>
            <p:spPr>
              <a:xfrm>
                <a:off x="20101113" y="3753741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65" name="Oval 1164"/>
              <p:cNvSpPr>
                <a:spLocks/>
              </p:cNvSpPr>
              <p:nvPr/>
            </p:nvSpPr>
            <p:spPr>
              <a:xfrm>
                <a:off x="22737419" y="3753741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168" name="Straight Arrow Connector 1167"/>
              <p:cNvCxnSpPr/>
              <p:nvPr/>
            </p:nvCxnSpPr>
            <p:spPr>
              <a:xfrm>
                <a:off x="20708108" y="37896233"/>
                <a:ext cx="2051816" cy="88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/>
              <p:cNvCxnSpPr/>
              <p:nvPr/>
            </p:nvCxnSpPr>
            <p:spPr>
              <a:xfrm>
                <a:off x="20717240" y="37745531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/>
              <p:cNvCxnSpPr/>
              <p:nvPr/>
            </p:nvCxnSpPr>
            <p:spPr>
              <a:xfrm>
                <a:off x="22045698" y="37100552"/>
                <a:ext cx="78195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3" name="Group 1172"/>
            <p:cNvGrpSpPr/>
            <p:nvPr/>
          </p:nvGrpSpPr>
          <p:grpSpPr>
            <a:xfrm>
              <a:off x="4591225" y="37280998"/>
              <a:ext cx="1944585" cy="1289958"/>
              <a:chOff x="20101113" y="36816186"/>
              <a:chExt cx="1944585" cy="1289958"/>
            </a:xfrm>
          </p:grpSpPr>
          <p:sp>
            <p:nvSpPr>
              <p:cNvPr id="1174" name="Oval 1173"/>
              <p:cNvSpPr>
                <a:spLocks/>
              </p:cNvSpPr>
              <p:nvPr/>
            </p:nvSpPr>
            <p:spPr>
              <a:xfrm>
                <a:off x="21429571" y="3681618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75" name="Oval 1174"/>
              <p:cNvSpPr>
                <a:spLocks/>
              </p:cNvSpPr>
              <p:nvPr/>
            </p:nvSpPr>
            <p:spPr>
              <a:xfrm>
                <a:off x="20101113" y="3753741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179" name="Straight Arrow Connector 1178"/>
              <p:cNvCxnSpPr>
                <a:stCxn id="1174" idx="2"/>
                <a:endCxn id="1175" idx="7"/>
              </p:cNvCxnSpPr>
              <p:nvPr/>
            </p:nvCxnSpPr>
            <p:spPr>
              <a:xfrm flipH="1">
                <a:off x="20627010" y="37100552"/>
                <a:ext cx="80256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0" name="TextBox 1179"/>
            <p:cNvSpPr txBox="1"/>
            <p:nvPr/>
          </p:nvSpPr>
          <p:spPr>
            <a:xfrm>
              <a:off x="26155855" y="41921400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(e)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1" name="TextBox 1180"/>
            <p:cNvSpPr txBox="1"/>
            <p:nvPr/>
          </p:nvSpPr>
          <p:spPr>
            <a:xfrm>
              <a:off x="31527183" y="41921400"/>
              <a:ext cx="85151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(f)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2" name="TextBox 1181"/>
            <p:cNvSpPr txBox="1"/>
            <p:nvPr/>
          </p:nvSpPr>
          <p:spPr>
            <a:xfrm>
              <a:off x="36734742" y="41921400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(g)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83" name="TextBox 882"/>
            <p:cNvSpPr txBox="1"/>
            <p:nvPr/>
          </p:nvSpPr>
          <p:spPr>
            <a:xfrm>
              <a:off x="1760075" y="32749934"/>
              <a:ext cx="221349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200" dirty="0" smtClean="0">
                  <a:latin typeface="Arial" charset="0"/>
                  <a:ea typeface="Arial" charset="0"/>
                  <a:cs typeface="Arial" charset="0"/>
                </a:rPr>
                <a:t>G(</a:t>
              </a:r>
              <a:r>
                <a:rPr lang="en-US" sz="4200" dirty="0" smtClean="0">
                  <a:latin typeface="Arial" charset="0"/>
                  <a:ea typeface="Arial" charset="0"/>
                  <a:cs typeface="Arial" charset="0"/>
                </a:rPr>
                <a:t>+y, A</a:t>
              </a:r>
              <a:r>
                <a:rPr lang="en-US" sz="4200" baseline="-25000" dirty="0" smtClean="0">
                  <a:latin typeface="Arial" charset="0"/>
                  <a:ea typeface="Arial" charset="0"/>
                  <a:cs typeface="Arial" charset="0"/>
                </a:rPr>
                <a:t>i</a:t>
              </a:r>
              <a:r>
                <a:rPr lang="en-US" sz="4200" dirty="0" smtClean="0"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sz="4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89" name="TextBox 888"/>
            <p:cNvSpPr txBox="1"/>
            <p:nvPr/>
          </p:nvSpPr>
          <p:spPr>
            <a:xfrm>
              <a:off x="1740133" y="37793933"/>
              <a:ext cx="225337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200" dirty="0" smtClean="0">
                  <a:latin typeface="Arial" charset="0"/>
                  <a:ea typeface="Arial" charset="0"/>
                  <a:cs typeface="Arial" charset="0"/>
                </a:rPr>
                <a:t>G(</a:t>
              </a:r>
              <a:r>
                <a:rPr lang="en-US" sz="4200" dirty="0" smtClean="0">
                  <a:latin typeface="Arial" charset="0"/>
                  <a:ea typeface="Arial" charset="0"/>
                  <a:cs typeface="Arial" charset="0"/>
                </a:rPr>
                <a:t>+z, A</a:t>
              </a:r>
              <a:r>
                <a:rPr lang="en-US" sz="4200" baseline="-25000" dirty="0" smtClean="0">
                  <a:latin typeface="Arial" charset="0"/>
                  <a:ea typeface="Arial" charset="0"/>
                  <a:cs typeface="Arial" charset="0"/>
                </a:rPr>
                <a:t>i</a:t>
              </a:r>
              <a:r>
                <a:rPr lang="en-US" sz="4200" dirty="0" smtClean="0"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sz="4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173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32719" y="745040"/>
            <a:ext cx="38808000" cy="42115079"/>
            <a:chOff x="1232719" y="745040"/>
            <a:chExt cx="38808000" cy="42115079"/>
          </a:xfrm>
        </p:grpSpPr>
        <p:sp>
          <p:nvSpPr>
            <p:cNvPr id="11" name="Rectangle 10"/>
            <p:cNvSpPr/>
            <p:nvPr/>
          </p:nvSpPr>
          <p:spPr>
            <a:xfrm>
              <a:off x="1232719" y="745040"/>
              <a:ext cx="38808000" cy="42115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9919" y="1142544"/>
              <a:ext cx="4807197" cy="4752000"/>
            </a:xfrm>
            <a:prstGeom prst="rect">
              <a:avLst/>
            </a:prstGeom>
          </p:spPr>
        </p:pic>
        <p:sp>
          <p:nvSpPr>
            <p:cNvPr id="258" name="TextBox 257"/>
            <p:cNvSpPr txBox="1"/>
            <p:nvPr/>
          </p:nvSpPr>
          <p:spPr>
            <a:xfrm>
              <a:off x="5000703" y="41921400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(h)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10458655" y="41921400"/>
              <a:ext cx="813043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</a:t>
              </a:r>
              <a:r>
                <a:rPr lang="en-US" sz="5500" dirty="0" err="1" smtClean="0">
                  <a:latin typeface="Arial" charset="0"/>
                  <a:ea typeface="Arial" charset="0"/>
                  <a:cs typeface="Arial" charset="0"/>
                </a:rPr>
                <a:t>i</a:t>
              </a:r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15660293" y="41921400"/>
              <a:ext cx="813043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(j)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21008834" y="41921400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(k)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2203385" y="6512719"/>
              <a:ext cx="1576072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900" dirty="0" smtClean="0">
                  <a:latin typeface="Arial" charset="0"/>
                  <a:ea typeface="Arial" charset="0"/>
                  <a:cs typeface="Arial" charset="0"/>
                </a:rPr>
                <a:t>DBGs</a:t>
              </a:r>
              <a:endParaRPr lang="en-US" altLang="zh-CN" sz="39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for</a:t>
              </a:r>
            </a:p>
            <a:p>
              <a:pPr algn="ctr"/>
              <a:r>
                <a:rPr lang="en-US" sz="3900" dirty="0">
                  <a:latin typeface="Arial" charset="0"/>
                  <a:ea typeface="Arial" charset="0"/>
                  <a:cs typeface="Arial" charset="0"/>
                </a:rPr>
                <a:t>d = +x</a:t>
              </a: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2203385" y="11160919"/>
              <a:ext cx="1576072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900" dirty="0" smtClean="0">
                  <a:latin typeface="Arial" charset="0"/>
                  <a:ea typeface="Arial" charset="0"/>
                  <a:cs typeface="Arial" charset="0"/>
                </a:rPr>
                <a:t>DBGs</a:t>
              </a:r>
              <a:endParaRPr lang="en-US" altLang="zh-CN" sz="39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for</a:t>
              </a:r>
            </a:p>
            <a:p>
              <a:pPr algn="ctr"/>
              <a:r>
                <a:rPr lang="en-US" sz="3900" dirty="0">
                  <a:latin typeface="Arial" charset="0"/>
                  <a:ea typeface="Arial" charset="0"/>
                  <a:cs typeface="Arial" charset="0"/>
                </a:rPr>
                <a:t>d = +y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1978067" y="16190119"/>
              <a:ext cx="1576072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900" dirty="0" smtClean="0">
                  <a:latin typeface="Arial" charset="0"/>
                  <a:ea typeface="Arial" charset="0"/>
                  <a:cs typeface="Arial" charset="0"/>
                </a:rPr>
                <a:t>DBGs</a:t>
              </a:r>
              <a:endParaRPr lang="en-US" altLang="zh-CN" sz="39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for</a:t>
              </a:r>
            </a:p>
            <a:p>
              <a:pPr algn="ctr"/>
              <a:r>
                <a:rPr lang="en-US" sz="3900" dirty="0">
                  <a:latin typeface="Arial" charset="0"/>
                  <a:ea typeface="Arial" charset="0"/>
                  <a:cs typeface="Arial" charset="0"/>
                </a:rPr>
                <a:t>d = </a:t>
              </a:r>
              <a:r>
                <a:rPr lang="en-US" sz="3900" dirty="0" smtClean="0">
                  <a:latin typeface="Arial" charset="0"/>
                  <a:ea typeface="Arial" charset="0"/>
                  <a:cs typeface="Arial" charset="0"/>
                </a:rPr>
                <a:t>+z</a:t>
              </a:r>
              <a:endParaRPr lang="en-US" sz="39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232719" y="745040"/>
              <a:ext cx="38808000" cy="20129729"/>
            </a:xfrm>
            <a:prstGeom prst="roundRect">
              <a:avLst>
                <a:gd name="adj" fmla="val 2366"/>
              </a:avLst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 </a:t>
              </a:r>
              <a:endParaRPr lang="en-US" dirty="0"/>
            </a:p>
          </p:txBody>
        </p:sp>
        <p:grpSp>
          <p:nvGrpSpPr>
            <p:cNvPr id="120" name="Group 119"/>
            <p:cNvGrpSpPr>
              <a:grpSpLocks noChangeAspect="1"/>
            </p:cNvGrpSpPr>
            <p:nvPr/>
          </p:nvGrpSpPr>
          <p:grpSpPr>
            <a:xfrm>
              <a:off x="34957556" y="16121716"/>
              <a:ext cx="4680000" cy="4564203"/>
              <a:chOff x="18396895" y="25582208"/>
              <a:chExt cx="7784860" cy="7592239"/>
            </a:xfrm>
          </p:grpSpPr>
          <p:sp>
            <p:nvSpPr>
              <p:cNvPr id="121" name="Oval 120"/>
              <p:cNvSpPr>
                <a:spLocks/>
              </p:cNvSpPr>
              <p:nvPr/>
            </p:nvSpPr>
            <p:spPr>
              <a:xfrm>
                <a:off x="21752719" y="25582208"/>
                <a:ext cx="1024885" cy="946047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2" name="Oval 121"/>
              <p:cNvSpPr>
                <a:spLocks/>
              </p:cNvSpPr>
              <p:nvPr/>
            </p:nvSpPr>
            <p:spPr>
              <a:xfrm>
                <a:off x="19542919" y="26781919"/>
                <a:ext cx="1024885" cy="946047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3" name="Oval 122"/>
              <p:cNvSpPr>
                <a:spLocks/>
              </p:cNvSpPr>
              <p:nvPr/>
            </p:nvSpPr>
            <p:spPr>
              <a:xfrm>
                <a:off x="23928234" y="26781919"/>
                <a:ext cx="1024885" cy="946047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4" name="Oval 123"/>
              <p:cNvSpPr>
                <a:spLocks/>
              </p:cNvSpPr>
              <p:nvPr/>
            </p:nvSpPr>
            <p:spPr>
              <a:xfrm>
                <a:off x="18396895" y="28915519"/>
                <a:ext cx="1024885" cy="946047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5" name="Oval 124"/>
              <p:cNvSpPr>
                <a:spLocks/>
              </p:cNvSpPr>
              <p:nvPr/>
            </p:nvSpPr>
            <p:spPr>
              <a:xfrm>
                <a:off x="25156870" y="28915519"/>
                <a:ext cx="1024885" cy="946047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6" name="Oval 125"/>
              <p:cNvSpPr>
                <a:spLocks/>
              </p:cNvSpPr>
              <p:nvPr/>
            </p:nvSpPr>
            <p:spPr>
              <a:xfrm>
                <a:off x="19542919" y="31017472"/>
                <a:ext cx="1024885" cy="946047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7" name="Oval 126"/>
              <p:cNvSpPr>
                <a:spLocks/>
              </p:cNvSpPr>
              <p:nvPr/>
            </p:nvSpPr>
            <p:spPr>
              <a:xfrm>
                <a:off x="23928234" y="31017472"/>
                <a:ext cx="1024885" cy="946047"/>
              </a:xfrm>
              <a:prstGeom prst="ellipse">
                <a:avLst/>
              </a:prstGeom>
              <a:solidFill>
                <a:srgbClr val="B4784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8" name="Oval 127"/>
              <p:cNvSpPr>
                <a:spLocks/>
              </p:cNvSpPr>
              <p:nvPr/>
            </p:nvSpPr>
            <p:spPr>
              <a:xfrm>
                <a:off x="21752719" y="32228400"/>
                <a:ext cx="1024885" cy="94604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8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29" name="Straight Arrow Connector 128"/>
              <p:cNvCxnSpPr/>
              <p:nvPr/>
            </p:nvCxnSpPr>
            <p:spPr>
              <a:xfrm>
                <a:off x="22777604" y="26055232"/>
                <a:ext cx="1300721" cy="86523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 flipH="1">
                <a:off x="20055362" y="26389710"/>
                <a:ext cx="1847448" cy="462776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>
                <a:off x="22627513" y="26389710"/>
                <a:ext cx="1450812" cy="47663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 flipH="1">
                <a:off x="18909338" y="27589421"/>
                <a:ext cx="783672" cy="132609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>
                <a:off x="20567804" y="27254943"/>
                <a:ext cx="336043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>
                <a:off x="20417713" y="27589421"/>
                <a:ext cx="4889248" cy="14646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 flipH="1" flipV="1">
                <a:off x="20055362" y="27727966"/>
                <a:ext cx="2209800" cy="45004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 flipH="1">
                <a:off x="20326591" y="27589421"/>
                <a:ext cx="3751734" cy="34528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>
                <a:off x="18909338" y="29861566"/>
                <a:ext cx="783672" cy="12944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flipH="1" flipV="1">
                <a:off x="19271689" y="29723021"/>
                <a:ext cx="2631121" cy="26439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/>
              <p:nvPr/>
            </p:nvCxnSpPr>
            <p:spPr>
              <a:xfrm flipH="1">
                <a:off x="19421780" y="29388543"/>
                <a:ext cx="573509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/>
              <p:nvPr/>
            </p:nvCxnSpPr>
            <p:spPr>
              <a:xfrm flipV="1">
                <a:off x="20503548" y="29565960"/>
                <a:ext cx="4653322" cy="1700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 flipV="1">
                <a:off x="22627513" y="29723021"/>
                <a:ext cx="2679448" cy="26439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24803028" y="29861566"/>
                <a:ext cx="866285" cy="12944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>
                <a:stCxn id="127" idx="2"/>
              </p:cNvCxnSpPr>
              <p:nvPr/>
            </p:nvCxnSpPr>
            <p:spPr>
              <a:xfrm flipH="1">
                <a:off x="20587250" y="31490495"/>
                <a:ext cx="3340984" cy="371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 flipH="1">
                <a:off x="20503548" y="31686429"/>
                <a:ext cx="3463689" cy="30075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H="1" flipV="1">
                <a:off x="20417713" y="31824974"/>
                <a:ext cx="1335006" cy="876450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H="1">
                <a:off x="22743271" y="31711184"/>
                <a:ext cx="1223966" cy="8498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flipV="1">
                <a:off x="22810397" y="31882705"/>
                <a:ext cx="1282401" cy="887991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5" name="Group 314"/>
            <p:cNvGrpSpPr/>
            <p:nvPr/>
          </p:nvGrpSpPr>
          <p:grpSpPr>
            <a:xfrm>
              <a:off x="29642596" y="16121716"/>
              <a:ext cx="4680000" cy="3836233"/>
              <a:chOff x="29608422" y="15178757"/>
              <a:chExt cx="4680000" cy="3836233"/>
            </a:xfrm>
          </p:grpSpPr>
          <p:sp>
            <p:nvSpPr>
              <p:cNvPr id="93" name="Oval 92"/>
              <p:cNvSpPr>
                <a:spLocks/>
              </p:cNvSpPr>
              <p:nvPr/>
            </p:nvSpPr>
            <p:spPr>
              <a:xfrm>
                <a:off x="31625832" y="15178757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" name="Oval 93"/>
              <p:cNvSpPr>
                <a:spLocks/>
              </p:cNvSpPr>
              <p:nvPr/>
            </p:nvSpPr>
            <p:spPr>
              <a:xfrm>
                <a:off x="30297374" y="15899984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5" name="Oval 94"/>
              <p:cNvSpPr>
                <a:spLocks/>
              </p:cNvSpPr>
              <p:nvPr/>
            </p:nvSpPr>
            <p:spPr>
              <a:xfrm>
                <a:off x="32933680" y="15899984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6" name="Oval 95"/>
              <p:cNvSpPr>
                <a:spLocks/>
              </p:cNvSpPr>
              <p:nvPr/>
            </p:nvSpPr>
            <p:spPr>
              <a:xfrm>
                <a:off x="29608422" y="17182633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" name="Oval 96"/>
              <p:cNvSpPr>
                <a:spLocks/>
              </p:cNvSpPr>
              <p:nvPr/>
            </p:nvSpPr>
            <p:spPr>
              <a:xfrm>
                <a:off x="33672295" y="17182633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8" name="Oval 97"/>
              <p:cNvSpPr>
                <a:spLocks/>
              </p:cNvSpPr>
              <p:nvPr/>
            </p:nvSpPr>
            <p:spPr>
              <a:xfrm>
                <a:off x="30297374" y="18446258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" name="Oval 98"/>
              <p:cNvSpPr>
                <a:spLocks/>
              </p:cNvSpPr>
              <p:nvPr/>
            </p:nvSpPr>
            <p:spPr>
              <a:xfrm>
                <a:off x="32933680" y="18446258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1" name="Straight Arrow Connector 100"/>
              <p:cNvCxnSpPr>
                <a:endCxn id="109" idx="1"/>
              </p:cNvCxnSpPr>
              <p:nvPr/>
            </p:nvCxnSpPr>
            <p:spPr>
              <a:xfrm>
                <a:off x="32241959" y="15463123"/>
                <a:ext cx="781950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H="1">
                <a:off x="30605437" y="15664200"/>
                <a:ext cx="1110625" cy="27820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>
                <a:off x="32151729" y="15664200"/>
                <a:ext cx="967527" cy="28010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stCxn id="108" idx="3"/>
              </p:cNvCxnSpPr>
              <p:nvPr/>
            </p:nvCxnSpPr>
            <p:spPr>
              <a:xfrm flipH="1">
                <a:off x="29916486" y="16385427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stCxn id="108" idx="6"/>
                <a:endCxn id="109" idx="2"/>
              </p:cNvCxnSpPr>
              <p:nvPr/>
            </p:nvCxnSpPr>
            <p:spPr>
              <a:xfrm>
                <a:off x="30913501" y="16184350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108" idx="5"/>
              </p:cNvCxnSpPr>
              <p:nvPr/>
            </p:nvCxnSpPr>
            <p:spPr>
              <a:xfrm>
                <a:off x="30823271" y="16385427"/>
                <a:ext cx="2939254" cy="8804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>
                <a:stCxn id="109" idx="3"/>
              </p:cNvCxnSpPr>
              <p:nvPr/>
            </p:nvCxnSpPr>
            <p:spPr>
              <a:xfrm flipH="1">
                <a:off x="30768491" y="16385427"/>
                <a:ext cx="2255418" cy="207571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>
                <a:off x="29916486" y="17751365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 flipH="1">
                <a:off x="30224549" y="17467000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endCxn id="97" idx="3"/>
              </p:cNvCxnSpPr>
              <p:nvPr/>
            </p:nvCxnSpPr>
            <p:spPr>
              <a:xfrm flipV="1">
                <a:off x="30874872" y="17668076"/>
                <a:ext cx="2887653" cy="9279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99" idx="7"/>
                <a:endCxn id="97" idx="4"/>
              </p:cNvCxnSpPr>
              <p:nvPr/>
            </p:nvCxnSpPr>
            <p:spPr>
              <a:xfrm flipV="1">
                <a:off x="33459577" y="17751365"/>
                <a:ext cx="520782" cy="7781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99" idx="2"/>
              </p:cNvCxnSpPr>
              <p:nvPr/>
            </p:nvCxnSpPr>
            <p:spPr>
              <a:xfrm flipH="1">
                <a:off x="30925191" y="18730624"/>
                <a:ext cx="2008489" cy="223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/>
              <p:nvPr/>
            </p:nvCxnSpPr>
            <p:spPr>
              <a:xfrm flipH="1">
                <a:off x="30874872" y="18848413"/>
                <a:ext cx="2082255" cy="180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Arrow Connector 354"/>
              <p:cNvCxnSpPr>
                <a:stCxn id="99" idx="1"/>
                <a:endCxn id="94" idx="4"/>
              </p:cNvCxnSpPr>
              <p:nvPr/>
            </p:nvCxnSpPr>
            <p:spPr>
              <a:xfrm flipH="1" flipV="1">
                <a:off x="30605438" y="16468716"/>
                <a:ext cx="2418472" cy="2060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Arrow Connector 434"/>
              <p:cNvCxnSpPr>
                <a:endCxn id="96" idx="5"/>
              </p:cNvCxnSpPr>
              <p:nvPr/>
            </p:nvCxnSpPr>
            <p:spPr>
              <a:xfrm flipH="1" flipV="1">
                <a:off x="30134319" y="17668076"/>
                <a:ext cx="2824477" cy="9261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8" name="Group 617"/>
            <p:cNvGrpSpPr/>
            <p:nvPr/>
          </p:nvGrpSpPr>
          <p:grpSpPr>
            <a:xfrm>
              <a:off x="24407117" y="16121716"/>
              <a:ext cx="4680000" cy="3836233"/>
              <a:chOff x="24073661" y="15178757"/>
              <a:chExt cx="4680000" cy="3836233"/>
            </a:xfrm>
          </p:grpSpPr>
          <p:sp>
            <p:nvSpPr>
              <p:cNvPr id="576" name="Oval 575"/>
              <p:cNvSpPr>
                <a:spLocks/>
              </p:cNvSpPr>
              <p:nvPr/>
            </p:nvSpPr>
            <p:spPr>
              <a:xfrm>
                <a:off x="26091071" y="15178757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7" name="Oval 576"/>
              <p:cNvSpPr>
                <a:spLocks/>
              </p:cNvSpPr>
              <p:nvPr/>
            </p:nvSpPr>
            <p:spPr>
              <a:xfrm>
                <a:off x="24762613" y="15899984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8" name="Oval 577"/>
              <p:cNvSpPr>
                <a:spLocks/>
              </p:cNvSpPr>
              <p:nvPr/>
            </p:nvSpPr>
            <p:spPr>
              <a:xfrm>
                <a:off x="27398919" y="15899984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9" name="Oval 578"/>
              <p:cNvSpPr>
                <a:spLocks/>
              </p:cNvSpPr>
              <p:nvPr/>
            </p:nvSpPr>
            <p:spPr>
              <a:xfrm>
                <a:off x="24073661" y="17182633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80" name="Oval 579"/>
              <p:cNvSpPr>
                <a:spLocks/>
              </p:cNvSpPr>
              <p:nvPr/>
            </p:nvSpPr>
            <p:spPr>
              <a:xfrm>
                <a:off x="28137534" y="17182633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81" name="Oval 580"/>
              <p:cNvSpPr>
                <a:spLocks/>
              </p:cNvSpPr>
              <p:nvPr/>
            </p:nvSpPr>
            <p:spPr>
              <a:xfrm>
                <a:off x="24762613" y="18446258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83" name="Straight Arrow Connector 582"/>
              <p:cNvCxnSpPr/>
              <p:nvPr/>
            </p:nvCxnSpPr>
            <p:spPr>
              <a:xfrm>
                <a:off x="26707198" y="15463123"/>
                <a:ext cx="781950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Arrow Connector 583"/>
              <p:cNvCxnSpPr/>
              <p:nvPr/>
            </p:nvCxnSpPr>
            <p:spPr>
              <a:xfrm flipH="1">
                <a:off x="25186695" y="15664200"/>
                <a:ext cx="994608" cy="27948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Straight Arrow Connector 585"/>
              <p:cNvCxnSpPr/>
              <p:nvPr/>
            </p:nvCxnSpPr>
            <p:spPr>
              <a:xfrm flipH="1">
                <a:off x="24381725" y="16385427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Arrow Connector 586"/>
              <p:cNvCxnSpPr/>
              <p:nvPr/>
            </p:nvCxnSpPr>
            <p:spPr>
              <a:xfrm>
                <a:off x="25378740" y="16184350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Straight Arrow Connector 587"/>
              <p:cNvCxnSpPr/>
              <p:nvPr/>
            </p:nvCxnSpPr>
            <p:spPr>
              <a:xfrm>
                <a:off x="25288510" y="16385427"/>
                <a:ext cx="2939254" cy="8804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Arrow Connector 588"/>
              <p:cNvCxnSpPr>
                <a:endCxn id="581" idx="7"/>
              </p:cNvCxnSpPr>
              <p:nvPr/>
            </p:nvCxnSpPr>
            <p:spPr>
              <a:xfrm flipH="1">
                <a:off x="25288510" y="16385427"/>
                <a:ext cx="2200638" cy="2144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Arrow Connector 589"/>
              <p:cNvCxnSpPr>
                <a:stCxn id="579" idx="4"/>
              </p:cNvCxnSpPr>
              <p:nvPr/>
            </p:nvCxnSpPr>
            <p:spPr>
              <a:xfrm>
                <a:off x="24381725" y="17751365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Straight Arrow Connector 590"/>
              <p:cNvCxnSpPr/>
              <p:nvPr/>
            </p:nvCxnSpPr>
            <p:spPr>
              <a:xfrm flipH="1">
                <a:off x="24689788" y="17467000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Straight Arrow Connector 591"/>
              <p:cNvCxnSpPr>
                <a:stCxn id="581" idx="6"/>
              </p:cNvCxnSpPr>
              <p:nvPr/>
            </p:nvCxnSpPr>
            <p:spPr>
              <a:xfrm flipV="1">
                <a:off x="25378740" y="17668077"/>
                <a:ext cx="2849024" cy="10625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Arrow Connector 595"/>
              <p:cNvCxnSpPr>
                <a:stCxn id="581" idx="0"/>
              </p:cNvCxnSpPr>
              <p:nvPr/>
            </p:nvCxnSpPr>
            <p:spPr>
              <a:xfrm flipV="1">
                <a:off x="25070677" y="16468718"/>
                <a:ext cx="0" cy="1977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Arrow Connector 596"/>
              <p:cNvCxnSpPr/>
              <p:nvPr/>
            </p:nvCxnSpPr>
            <p:spPr>
              <a:xfrm flipH="1" flipV="1">
                <a:off x="24549895" y="17703047"/>
                <a:ext cx="445100" cy="75598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7" name="Group 346"/>
            <p:cNvGrpSpPr/>
            <p:nvPr/>
          </p:nvGrpSpPr>
          <p:grpSpPr>
            <a:xfrm>
              <a:off x="19142720" y="16121716"/>
              <a:ext cx="4680000" cy="2572608"/>
              <a:chOff x="18360117" y="15178757"/>
              <a:chExt cx="4680000" cy="2572608"/>
            </a:xfrm>
          </p:grpSpPr>
          <p:sp>
            <p:nvSpPr>
              <p:cNvPr id="620" name="Oval 619"/>
              <p:cNvSpPr>
                <a:spLocks/>
              </p:cNvSpPr>
              <p:nvPr/>
            </p:nvSpPr>
            <p:spPr>
              <a:xfrm>
                <a:off x="20377527" y="15178757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21" name="Oval 620"/>
              <p:cNvSpPr>
                <a:spLocks/>
              </p:cNvSpPr>
              <p:nvPr/>
            </p:nvSpPr>
            <p:spPr>
              <a:xfrm>
                <a:off x="19049069" y="15899984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22" name="Oval 621"/>
              <p:cNvSpPr>
                <a:spLocks/>
              </p:cNvSpPr>
              <p:nvPr/>
            </p:nvSpPr>
            <p:spPr>
              <a:xfrm>
                <a:off x="21685375" y="15899984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23" name="Oval 622"/>
              <p:cNvSpPr>
                <a:spLocks/>
              </p:cNvSpPr>
              <p:nvPr/>
            </p:nvSpPr>
            <p:spPr>
              <a:xfrm>
                <a:off x="18360117" y="17182633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24" name="Oval 623"/>
              <p:cNvSpPr>
                <a:spLocks/>
              </p:cNvSpPr>
              <p:nvPr/>
            </p:nvSpPr>
            <p:spPr>
              <a:xfrm>
                <a:off x="22423990" y="17182633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626" name="Straight Arrow Connector 625"/>
              <p:cNvCxnSpPr/>
              <p:nvPr/>
            </p:nvCxnSpPr>
            <p:spPr>
              <a:xfrm>
                <a:off x="20993654" y="15463123"/>
                <a:ext cx="781950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Arrow Connector 626"/>
              <p:cNvCxnSpPr>
                <a:stCxn id="620" idx="5"/>
              </p:cNvCxnSpPr>
              <p:nvPr/>
            </p:nvCxnSpPr>
            <p:spPr>
              <a:xfrm>
                <a:off x="20903424" y="15664200"/>
                <a:ext cx="1646965" cy="159091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Arrow Connector 627"/>
              <p:cNvCxnSpPr/>
              <p:nvPr/>
            </p:nvCxnSpPr>
            <p:spPr>
              <a:xfrm flipH="1">
                <a:off x="18668181" y="16385427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Arrow Connector 628"/>
              <p:cNvCxnSpPr/>
              <p:nvPr/>
            </p:nvCxnSpPr>
            <p:spPr>
              <a:xfrm>
                <a:off x="19665196" y="16184350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Arrow Connector 629"/>
              <p:cNvCxnSpPr>
                <a:endCxn id="624" idx="1"/>
              </p:cNvCxnSpPr>
              <p:nvPr/>
            </p:nvCxnSpPr>
            <p:spPr>
              <a:xfrm>
                <a:off x="19591095" y="16344729"/>
                <a:ext cx="2923125" cy="9211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Arrow Connector 630"/>
              <p:cNvCxnSpPr>
                <a:stCxn id="622" idx="5"/>
                <a:endCxn id="624" idx="0"/>
              </p:cNvCxnSpPr>
              <p:nvPr/>
            </p:nvCxnSpPr>
            <p:spPr>
              <a:xfrm>
                <a:off x="22211272" y="16385427"/>
                <a:ext cx="520782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Arrow Connector 631"/>
              <p:cNvCxnSpPr/>
              <p:nvPr/>
            </p:nvCxnSpPr>
            <p:spPr>
              <a:xfrm flipV="1">
                <a:off x="18927865" y="17616634"/>
                <a:ext cx="3515449" cy="233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Arrow Connector 632"/>
              <p:cNvCxnSpPr/>
              <p:nvPr/>
            </p:nvCxnSpPr>
            <p:spPr>
              <a:xfrm flipH="1">
                <a:off x="18976244" y="17467000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Arrow Connector 634"/>
              <p:cNvCxnSpPr/>
              <p:nvPr/>
            </p:nvCxnSpPr>
            <p:spPr>
              <a:xfrm flipH="1" flipV="1">
                <a:off x="19502183" y="16442458"/>
                <a:ext cx="2937203" cy="9207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8" name="Group 357"/>
            <p:cNvGrpSpPr/>
            <p:nvPr/>
          </p:nvGrpSpPr>
          <p:grpSpPr>
            <a:xfrm>
              <a:off x="14233935" y="16121716"/>
              <a:ext cx="3941385" cy="2572608"/>
              <a:chOff x="13048120" y="15178757"/>
              <a:chExt cx="3941385" cy="2572608"/>
            </a:xfrm>
          </p:grpSpPr>
          <p:sp>
            <p:nvSpPr>
              <p:cNvPr id="641" name="Oval 640"/>
              <p:cNvSpPr>
                <a:spLocks/>
              </p:cNvSpPr>
              <p:nvPr/>
            </p:nvSpPr>
            <p:spPr>
              <a:xfrm>
                <a:off x="15065530" y="15178757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42" name="Oval 641"/>
              <p:cNvSpPr>
                <a:spLocks/>
              </p:cNvSpPr>
              <p:nvPr/>
            </p:nvSpPr>
            <p:spPr>
              <a:xfrm>
                <a:off x="13737072" y="15899984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43" name="Oval 642"/>
              <p:cNvSpPr>
                <a:spLocks/>
              </p:cNvSpPr>
              <p:nvPr/>
            </p:nvSpPr>
            <p:spPr>
              <a:xfrm>
                <a:off x="16373378" y="15899984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44" name="Oval 643"/>
              <p:cNvSpPr>
                <a:spLocks/>
              </p:cNvSpPr>
              <p:nvPr/>
            </p:nvSpPr>
            <p:spPr>
              <a:xfrm>
                <a:off x="13048120" y="17182633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646" name="Straight Arrow Connector 645"/>
              <p:cNvCxnSpPr/>
              <p:nvPr/>
            </p:nvCxnSpPr>
            <p:spPr>
              <a:xfrm>
                <a:off x="15681657" y="15463123"/>
                <a:ext cx="781950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Arrow Connector 646"/>
              <p:cNvCxnSpPr>
                <a:stCxn id="641" idx="4"/>
              </p:cNvCxnSpPr>
              <p:nvPr/>
            </p:nvCxnSpPr>
            <p:spPr>
              <a:xfrm flipH="1">
                <a:off x="13629445" y="15747489"/>
                <a:ext cx="1744149" cy="15811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Arrow Connector 647"/>
              <p:cNvCxnSpPr/>
              <p:nvPr/>
            </p:nvCxnSpPr>
            <p:spPr>
              <a:xfrm flipH="1">
                <a:off x="13356184" y="16385427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Arrow Connector 648"/>
              <p:cNvCxnSpPr/>
              <p:nvPr/>
            </p:nvCxnSpPr>
            <p:spPr>
              <a:xfrm>
                <a:off x="14353199" y="16184350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Arrow Connector 650"/>
              <p:cNvCxnSpPr>
                <a:stCxn id="643" idx="3"/>
                <a:endCxn id="644" idx="6"/>
              </p:cNvCxnSpPr>
              <p:nvPr/>
            </p:nvCxnSpPr>
            <p:spPr>
              <a:xfrm flipH="1">
                <a:off x="13664247" y="16385427"/>
                <a:ext cx="2799361" cy="10815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Straight Arrow Connector 653"/>
              <p:cNvCxnSpPr/>
              <p:nvPr/>
            </p:nvCxnSpPr>
            <p:spPr>
              <a:xfrm flipV="1">
                <a:off x="13524531" y="16456679"/>
                <a:ext cx="471119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5" name="Group 654"/>
            <p:cNvGrpSpPr/>
            <p:nvPr/>
          </p:nvGrpSpPr>
          <p:grpSpPr>
            <a:xfrm>
              <a:off x="9271301" y="16121716"/>
              <a:ext cx="3252433" cy="1289959"/>
              <a:chOff x="13737072" y="15178757"/>
              <a:chExt cx="3252433" cy="1289959"/>
            </a:xfrm>
          </p:grpSpPr>
          <p:sp>
            <p:nvSpPr>
              <p:cNvPr id="656" name="Oval 655"/>
              <p:cNvSpPr>
                <a:spLocks/>
              </p:cNvSpPr>
              <p:nvPr/>
            </p:nvSpPr>
            <p:spPr>
              <a:xfrm>
                <a:off x="15065530" y="15178757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57" name="Oval 656"/>
              <p:cNvSpPr>
                <a:spLocks/>
              </p:cNvSpPr>
              <p:nvPr/>
            </p:nvSpPr>
            <p:spPr>
              <a:xfrm>
                <a:off x="13737072" y="15899984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58" name="Oval 657"/>
              <p:cNvSpPr>
                <a:spLocks/>
              </p:cNvSpPr>
              <p:nvPr/>
            </p:nvSpPr>
            <p:spPr>
              <a:xfrm>
                <a:off x="16373378" y="15899984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660" name="Straight Arrow Connector 659"/>
              <p:cNvCxnSpPr/>
              <p:nvPr/>
            </p:nvCxnSpPr>
            <p:spPr>
              <a:xfrm>
                <a:off x="15681657" y="15463123"/>
                <a:ext cx="781950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Straight Arrow Connector 662"/>
              <p:cNvCxnSpPr/>
              <p:nvPr/>
            </p:nvCxnSpPr>
            <p:spPr>
              <a:xfrm>
                <a:off x="14353199" y="16113919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Straight Arrow Connector 664"/>
              <p:cNvCxnSpPr/>
              <p:nvPr/>
            </p:nvCxnSpPr>
            <p:spPr>
              <a:xfrm flipH="1">
                <a:off x="14353199" y="16267165"/>
                <a:ext cx="2050502" cy="123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6" name="Group 665"/>
            <p:cNvGrpSpPr/>
            <p:nvPr/>
          </p:nvGrpSpPr>
          <p:grpSpPr>
            <a:xfrm>
              <a:off x="4591225" y="16121716"/>
              <a:ext cx="1944585" cy="1289959"/>
              <a:chOff x="13737072" y="15178757"/>
              <a:chExt cx="1944585" cy="1289959"/>
            </a:xfrm>
          </p:grpSpPr>
          <p:sp>
            <p:nvSpPr>
              <p:cNvPr id="667" name="Oval 666"/>
              <p:cNvSpPr>
                <a:spLocks/>
              </p:cNvSpPr>
              <p:nvPr/>
            </p:nvSpPr>
            <p:spPr>
              <a:xfrm>
                <a:off x="15065530" y="15178757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68" name="Oval 667"/>
              <p:cNvSpPr>
                <a:spLocks/>
              </p:cNvSpPr>
              <p:nvPr/>
            </p:nvSpPr>
            <p:spPr>
              <a:xfrm>
                <a:off x="13737072" y="15899984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670" name="Straight Arrow Connector 669"/>
              <p:cNvCxnSpPr>
                <a:stCxn id="667" idx="2"/>
                <a:endCxn id="668" idx="7"/>
              </p:cNvCxnSpPr>
              <p:nvPr/>
            </p:nvCxnSpPr>
            <p:spPr>
              <a:xfrm flipH="1">
                <a:off x="14262969" y="15463123"/>
                <a:ext cx="802561" cy="5201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3" name="Group 672"/>
            <p:cNvGrpSpPr/>
            <p:nvPr/>
          </p:nvGrpSpPr>
          <p:grpSpPr>
            <a:xfrm>
              <a:off x="34957556" y="11084719"/>
              <a:ext cx="4680000" cy="4564202"/>
              <a:chOff x="11846719" y="27088602"/>
              <a:chExt cx="4680000" cy="4564202"/>
            </a:xfrm>
          </p:grpSpPr>
          <p:sp>
            <p:nvSpPr>
              <p:cNvPr id="674" name="Oval 673"/>
              <p:cNvSpPr>
                <a:spLocks/>
              </p:cNvSpPr>
              <p:nvPr/>
            </p:nvSpPr>
            <p:spPr>
              <a:xfrm>
                <a:off x="13864129" y="2708860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75" name="Oval 674"/>
              <p:cNvSpPr>
                <a:spLocks/>
              </p:cNvSpPr>
              <p:nvPr/>
            </p:nvSpPr>
            <p:spPr>
              <a:xfrm>
                <a:off x="12535671" y="27809828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76" name="Oval 675"/>
              <p:cNvSpPr>
                <a:spLocks/>
              </p:cNvSpPr>
              <p:nvPr/>
            </p:nvSpPr>
            <p:spPr>
              <a:xfrm>
                <a:off x="15171977" y="27809828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77" name="Oval 676"/>
              <p:cNvSpPr>
                <a:spLocks/>
              </p:cNvSpPr>
              <p:nvPr/>
            </p:nvSpPr>
            <p:spPr>
              <a:xfrm>
                <a:off x="11846719" y="29092478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78" name="Oval 677"/>
              <p:cNvSpPr>
                <a:spLocks/>
              </p:cNvSpPr>
              <p:nvPr/>
            </p:nvSpPr>
            <p:spPr>
              <a:xfrm>
                <a:off x="15910592" y="29092478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79" name="Oval 678"/>
              <p:cNvSpPr>
                <a:spLocks/>
              </p:cNvSpPr>
              <p:nvPr/>
            </p:nvSpPr>
            <p:spPr>
              <a:xfrm>
                <a:off x="12535671" y="30356102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80" name="Oval 679"/>
              <p:cNvSpPr>
                <a:spLocks/>
              </p:cNvSpPr>
              <p:nvPr/>
            </p:nvSpPr>
            <p:spPr>
              <a:xfrm>
                <a:off x="15171977" y="30356102"/>
                <a:ext cx="616127" cy="568732"/>
              </a:xfrm>
              <a:prstGeom prst="ellipse">
                <a:avLst/>
              </a:prstGeom>
              <a:solidFill>
                <a:srgbClr val="B4784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81" name="Oval 680"/>
              <p:cNvSpPr>
                <a:spLocks/>
              </p:cNvSpPr>
              <p:nvPr/>
            </p:nvSpPr>
            <p:spPr>
              <a:xfrm>
                <a:off x="13864129" y="3108407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8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682" name="Straight Arrow Connector 681"/>
              <p:cNvCxnSpPr/>
              <p:nvPr/>
            </p:nvCxnSpPr>
            <p:spPr>
              <a:xfrm>
                <a:off x="14480256" y="27391316"/>
                <a:ext cx="781951" cy="490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Straight Arrow Connector 682"/>
              <p:cNvCxnSpPr/>
              <p:nvPr/>
            </p:nvCxnSpPr>
            <p:spPr>
              <a:xfrm flipH="1">
                <a:off x="13061568" y="27372968"/>
                <a:ext cx="802561" cy="5201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Straight Arrow Connector 683"/>
              <p:cNvCxnSpPr/>
              <p:nvPr/>
            </p:nvCxnSpPr>
            <p:spPr>
              <a:xfrm flipH="1">
                <a:off x="12372616" y="27574045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Straight Arrow Connector 684"/>
              <p:cNvCxnSpPr/>
              <p:nvPr/>
            </p:nvCxnSpPr>
            <p:spPr>
              <a:xfrm flipH="1">
                <a:off x="13151798" y="28094195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Straight Arrow Connector 685"/>
              <p:cNvCxnSpPr/>
              <p:nvPr/>
            </p:nvCxnSpPr>
            <p:spPr>
              <a:xfrm flipH="1" flipV="1">
                <a:off x="14435531" y="27516500"/>
                <a:ext cx="758568" cy="4651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Straight Arrow Connector 686"/>
              <p:cNvCxnSpPr/>
              <p:nvPr/>
            </p:nvCxnSpPr>
            <p:spPr>
              <a:xfrm>
                <a:off x="12843735" y="28378560"/>
                <a:ext cx="1209858" cy="272643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Straight Arrow Connector 687"/>
              <p:cNvCxnSpPr/>
              <p:nvPr/>
            </p:nvCxnSpPr>
            <p:spPr>
              <a:xfrm>
                <a:off x="14172193" y="27657334"/>
                <a:ext cx="0" cy="342673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Straight Arrow Connector 688"/>
              <p:cNvCxnSpPr/>
              <p:nvPr/>
            </p:nvCxnSpPr>
            <p:spPr>
              <a:xfrm flipH="1" flipV="1">
                <a:off x="12154783" y="29661210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Straight Arrow Connector 689"/>
              <p:cNvCxnSpPr/>
              <p:nvPr/>
            </p:nvCxnSpPr>
            <p:spPr>
              <a:xfrm flipV="1">
                <a:off x="12154783" y="28295272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1" name="Straight Arrow Connector 690"/>
              <p:cNvCxnSpPr/>
              <p:nvPr/>
            </p:nvCxnSpPr>
            <p:spPr>
              <a:xfrm flipH="1">
                <a:off x="12435897" y="28206199"/>
                <a:ext cx="2758202" cy="10537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2" name="Straight Arrow Connector 691"/>
              <p:cNvCxnSpPr/>
              <p:nvPr/>
            </p:nvCxnSpPr>
            <p:spPr>
              <a:xfrm>
                <a:off x="12462846" y="29376844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3" name="Straight Arrow Connector 692"/>
              <p:cNvCxnSpPr/>
              <p:nvPr/>
            </p:nvCxnSpPr>
            <p:spPr>
              <a:xfrm flipV="1">
                <a:off x="13131158" y="29577921"/>
                <a:ext cx="2869663" cy="9374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Straight Arrow Connector 693"/>
              <p:cNvCxnSpPr/>
              <p:nvPr/>
            </p:nvCxnSpPr>
            <p:spPr>
              <a:xfrm flipH="1">
                <a:off x="12870032" y="28296026"/>
                <a:ext cx="2387348" cy="20539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Straight Arrow Connector 694"/>
              <p:cNvCxnSpPr/>
              <p:nvPr/>
            </p:nvCxnSpPr>
            <p:spPr>
              <a:xfrm flipH="1">
                <a:off x="13012094" y="28359062"/>
                <a:ext cx="2341001" cy="20452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Straight Arrow Connector 695"/>
              <p:cNvCxnSpPr/>
              <p:nvPr/>
            </p:nvCxnSpPr>
            <p:spPr>
              <a:xfrm>
                <a:off x="13061568" y="30841544"/>
                <a:ext cx="802561" cy="5268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7" name="Straight Arrow Connector 696"/>
              <p:cNvCxnSpPr/>
              <p:nvPr/>
            </p:nvCxnSpPr>
            <p:spPr>
              <a:xfrm flipH="1">
                <a:off x="14480256" y="30841545"/>
                <a:ext cx="781951" cy="5268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Straight Arrow Connector 697"/>
              <p:cNvCxnSpPr/>
              <p:nvPr/>
            </p:nvCxnSpPr>
            <p:spPr>
              <a:xfrm flipH="1">
                <a:off x="12431772" y="29497863"/>
                <a:ext cx="3501644" cy="87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Straight Arrow Connector 698"/>
              <p:cNvCxnSpPr/>
              <p:nvPr/>
            </p:nvCxnSpPr>
            <p:spPr>
              <a:xfrm flipH="1">
                <a:off x="13151798" y="29661214"/>
                <a:ext cx="2979474" cy="9792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Straight Arrow Connector 699"/>
              <p:cNvCxnSpPr/>
              <p:nvPr/>
            </p:nvCxnSpPr>
            <p:spPr>
              <a:xfrm flipV="1">
                <a:off x="13151798" y="30640468"/>
                <a:ext cx="2020179" cy="8233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1" name="Group 700"/>
            <p:cNvGrpSpPr/>
            <p:nvPr/>
          </p:nvGrpSpPr>
          <p:grpSpPr>
            <a:xfrm>
              <a:off x="29642596" y="11084719"/>
              <a:ext cx="4680000" cy="3836232"/>
              <a:chOff x="11846719" y="27088602"/>
              <a:chExt cx="4680000" cy="3836232"/>
            </a:xfrm>
          </p:grpSpPr>
          <p:sp>
            <p:nvSpPr>
              <p:cNvPr id="702" name="Oval 701"/>
              <p:cNvSpPr>
                <a:spLocks/>
              </p:cNvSpPr>
              <p:nvPr/>
            </p:nvSpPr>
            <p:spPr>
              <a:xfrm>
                <a:off x="13864129" y="2708860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3" name="Oval 702"/>
              <p:cNvSpPr>
                <a:spLocks/>
              </p:cNvSpPr>
              <p:nvPr/>
            </p:nvSpPr>
            <p:spPr>
              <a:xfrm>
                <a:off x="12535671" y="27809828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4" name="Oval 703"/>
              <p:cNvSpPr>
                <a:spLocks/>
              </p:cNvSpPr>
              <p:nvPr/>
            </p:nvSpPr>
            <p:spPr>
              <a:xfrm>
                <a:off x="15171977" y="27809828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5" name="Oval 704"/>
              <p:cNvSpPr>
                <a:spLocks/>
              </p:cNvSpPr>
              <p:nvPr/>
            </p:nvSpPr>
            <p:spPr>
              <a:xfrm>
                <a:off x="11846719" y="29092478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6" name="Oval 705"/>
              <p:cNvSpPr>
                <a:spLocks/>
              </p:cNvSpPr>
              <p:nvPr/>
            </p:nvSpPr>
            <p:spPr>
              <a:xfrm>
                <a:off x="15910592" y="29092478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" name="Oval 706"/>
              <p:cNvSpPr>
                <a:spLocks/>
              </p:cNvSpPr>
              <p:nvPr/>
            </p:nvSpPr>
            <p:spPr>
              <a:xfrm>
                <a:off x="12535671" y="30356102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8" name="Oval 707"/>
              <p:cNvSpPr>
                <a:spLocks/>
              </p:cNvSpPr>
              <p:nvPr/>
            </p:nvSpPr>
            <p:spPr>
              <a:xfrm>
                <a:off x="15171977" y="3035610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710" name="Straight Arrow Connector 709"/>
              <p:cNvCxnSpPr/>
              <p:nvPr/>
            </p:nvCxnSpPr>
            <p:spPr>
              <a:xfrm>
                <a:off x="14480256" y="27391316"/>
                <a:ext cx="781951" cy="490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Straight Arrow Connector 710"/>
              <p:cNvCxnSpPr/>
              <p:nvPr/>
            </p:nvCxnSpPr>
            <p:spPr>
              <a:xfrm flipH="1">
                <a:off x="13061568" y="27372968"/>
                <a:ext cx="802561" cy="5201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Straight Arrow Connector 711"/>
              <p:cNvCxnSpPr/>
              <p:nvPr/>
            </p:nvCxnSpPr>
            <p:spPr>
              <a:xfrm flipH="1">
                <a:off x="12372616" y="27574045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Straight Arrow Connector 712"/>
              <p:cNvCxnSpPr/>
              <p:nvPr/>
            </p:nvCxnSpPr>
            <p:spPr>
              <a:xfrm flipH="1">
                <a:off x="13151798" y="28094195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Straight Arrow Connector 713"/>
              <p:cNvCxnSpPr/>
              <p:nvPr/>
            </p:nvCxnSpPr>
            <p:spPr>
              <a:xfrm flipH="1" flipV="1">
                <a:off x="14435531" y="27516500"/>
                <a:ext cx="758568" cy="4651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Straight Arrow Connector 714"/>
              <p:cNvCxnSpPr>
                <a:stCxn id="703" idx="4"/>
                <a:endCxn id="708" idx="1"/>
              </p:cNvCxnSpPr>
              <p:nvPr/>
            </p:nvCxnSpPr>
            <p:spPr>
              <a:xfrm>
                <a:off x="12843735" y="28378560"/>
                <a:ext cx="2418472" cy="2060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Straight Arrow Connector 715"/>
              <p:cNvCxnSpPr>
                <a:endCxn id="708" idx="0"/>
              </p:cNvCxnSpPr>
              <p:nvPr/>
            </p:nvCxnSpPr>
            <p:spPr>
              <a:xfrm>
                <a:off x="14172193" y="27657334"/>
                <a:ext cx="1307848" cy="269876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Straight Arrow Connector 716"/>
              <p:cNvCxnSpPr/>
              <p:nvPr/>
            </p:nvCxnSpPr>
            <p:spPr>
              <a:xfrm flipH="1" flipV="1">
                <a:off x="12154783" y="29661210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Straight Arrow Connector 717"/>
              <p:cNvCxnSpPr/>
              <p:nvPr/>
            </p:nvCxnSpPr>
            <p:spPr>
              <a:xfrm flipV="1">
                <a:off x="12154783" y="28295272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Straight Arrow Connector 718"/>
              <p:cNvCxnSpPr/>
              <p:nvPr/>
            </p:nvCxnSpPr>
            <p:spPr>
              <a:xfrm flipH="1">
                <a:off x="12435897" y="28206199"/>
                <a:ext cx="2758202" cy="10537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Straight Arrow Connector 719"/>
              <p:cNvCxnSpPr/>
              <p:nvPr/>
            </p:nvCxnSpPr>
            <p:spPr>
              <a:xfrm>
                <a:off x="12462846" y="29376844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Straight Arrow Connector 720"/>
              <p:cNvCxnSpPr/>
              <p:nvPr/>
            </p:nvCxnSpPr>
            <p:spPr>
              <a:xfrm flipV="1">
                <a:off x="13131158" y="29577921"/>
                <a:ext cx="2869663" cy="9374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" name="Straight Arrow Connector 721"/>
              <p:cNvCxnSpPr/>
              <p:nvPr/>
            </p:nvCxnSpPr>
            <p:spPr>
              <a:xfrm flipH="1">
                <a:off x="12870032" y="28296026"/>
                <a:ext cx="2387348" cy="20539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" name="Straight Arrow Connector 722"/>
              <p:cNvCxnSpPr/>
              <p:nvPr/>
            </p:nvCxnSpPr>
            <p:spPr>
              <a:xfrm flipH="1">
                <a:off x="13012094" y="28359062"/>
                <a:ext cx="2341001" cy="20452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4" name="Straight Arrow Connector 723"/>
              <p:cNvCxnSpPr>
                <a:endCxn id="708" idx="3"/>
              </p:cNvCxnSpPr>
              <p:nvPr/>
            </p:nvCxnSpPr>
            <p:spPr>
              <a:xfrm>
                <a:off x="13061568" y="30841544"/>
                <a:ext cx="2200639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Straight Arrow Connector 725"/>
              <p:cNvCxnSpPr/>
              <p:nvPr/>
            </p:nvCxnSpPr>
            <p:spPr>
              <a:xfrm flipH="1">
                <a:off x="12431772" y="29497863"/>
                <a:ext cx="3501644" cy="87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7" name="Straight Arrow Connector 726"/>
              <p:cNvCxnSpPr/>
              <p:nvPr/>
            </p:nvCxnSpPr>
            <p:spPr>
              <a:xfrm flipH="1">
                <a:off x="13151798" y="29661214"/>
                <a:ext cx="2979474" cy="9792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8" name="Straight Arrow Connector 727"/>
              <p:cNvCxnSpPr/>
              <p:nvPr/>
            </p:nvCxnSpPr>
            <p:spPr>
              <a:xfrm>
                <a:off x="13151798" y="30722806"/>
                <a:ext cx="204230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9" name="Group 728"/>
            <p:cNvGrpSpPr/>
            <p:nvPr/>
          </p:nvGrpSpPr>
          <p:grpSpPr>
            <a:xfrm>
              <a:off x="24407117" y="11084719"/>
              <a:ext cx="4680000" cy="3836232"/>
              <a:chOff x="11846719" y="27088602"/>
              <a:chExt cx="4680000" cy="3836232"/>
            </a:xfrm>
          </p:grpSpPr>
          <p:sp>
            <p:nvSpPr>
              <p:cNvPr id="730" name="Oval 729"/>
              <p:cNvSpPr>
                <a:spLocks/>
              </p:cNvSpPr>
              <p:nvPr/>
            </p:nvSpPr>
            <p:spPr>
              <a:xfrm>
                <a:off x="13864129" y="2708860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31" name="Oval 730"/>
              <p:cNvSpPr>
                <a:spLocks/>
              </p:cNvSpPr>
              <p:nvPr/>
            </p:nvSpPr>
            <p:spPr>
              <a:xfrm>
                <a:off x="12535671" y="27809828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32" name="Oval 731"/>
              <p:cNvSpPr>
                <a:spLocks/>
              </p:cNvSpPr>
              <p:nvPr/>
            </p:nvSpPr>
            <p:spPr>
              <a:xfrm>
                <a:off x="15171977" y="27809828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33" name="Oval 732"/>
              <p:cNvSpPr>
                <a:spLocks/>
              </p:cNvSpPr>
              <p:nvPr/>
            </p:nvSpPr>
            <p:spPr>
              <a:xfrm>
                <a:off x="11846719" y="29092478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34" name="Oval 733"/>
              <p:cNvSpPr>
                <a:spLocks/>
              </p:cNvSpPr>
              <p:nvPr/>
            </p:nvSpPr>
            <p:spPr>
              <a:xfrm>
                <a:off x="15910592" y="29092478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35" name="Oval 734"/>
              <p:cNvSpPr>
                <a:spLocks/>
              </p:cNvSpPr>
              <p:nvPr/>
            </p:nvSpPr>
            <p:spPr>
              <a:xfrm>
                <a:off x="12535671" y="3035610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737" name="Straight Arrow Connector 736"/>
              <p:cNvCxnSpPr/>
              <p:nvPr/>
            </p:nvCxnSpPr>
            <p:spPr>
              <a:xfrm>
                <a:off x="14480256" y="27391316"/>
                <a:ext cx="781951" cy="490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8" name="Straight Arrow Connector 737"/>
              <p:cNvCxnSpPr/>
              <p:nvPr/>
            </p:nvCxnSpPr>
            <p:spPr>
              <a:xfrm flipH="1">
                <a:off x="13061568" y="27372968"/>
                <a:ext cx="802561" cy="5201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9" name="Straight Arrow Connector 738"/>
              <p:cNvCxnSpPr/>
              <p:nvPr/>
            </p:nvCxnSpPr>
            <p:spPr>
              <a:xfrm flipH="1">
                <a:off x="12372616" y="27574045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0" name="Straight Arrow Connector 739"/>
              <p:cNvCxnSpPr/>
              <p:nvPr/>
            </p:nvCxnSpPr>
            <p:spPr>
              <a:xfrm flipH="1">
                <a:off x="13151798" y="28094195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1" name="Straight Arrow Connector 740"/>
              <p:cNvCxnSpPr/>
              <p:nvPr/>
            </p:nvCxnSpPr>
            <p:spPr>
              <a:xfrm flipH="1" flipV="1">
                <a:off x="14435531" y="27516500"/>
                <a:ext cx="758568" cy="4651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2" name="Straight Arrow Connector 741"/>
              <p:cNvCxnSpPr/>
              <p:nvPr/>
            </p:nvCxnSpPr>
            <p:spPr>
              <a:xfrm flipH="1">
                <a:off x="12713723" y="28378560"/>
                <a:ext cx="130012" cy="20140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3" name="Straight Arrow Connector 742"/>
              <p:cNvCxnSpPr/>
              <p:nvPr/>
            </p:nvCxnSpPr>
            <p:spPr>
              <a:xfrm flipH="1">
                <a:off x="12788956" y="27657334"/>
                <a:ext cx="1383237" cy="27120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Straight Arrow Connector 743"/>
              <p:cNvCxnSpPr/>
              <p:nvPr/>
            </p:nvCxnSpPr>
            <p:spPr>
              <a:xfrm flipH="1" flipV="1">
                <a:off x="12154783" y="29661210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5" name="Straight Arrow Connector 744"/>
              <p:cNvCxnSpPr/>
              <p:nvPr/>
            </p:nvCxnSpPr>
            <p:spPr>
              <a:xfrm flipV="1">
                <a:off x="12154783" y="28295272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6" name="Straight Arrow Connector 745"/>
              <p:cNvCxnSpPr/>
              <p:nvPr/>
            </p:nvCxnSpPr>
            <p:spPr>
              <a:xfrm flipH="1">
                <a:off x="12435897" y="28206199"/>
                <a:ext cx="2758202" cy="10537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7" name="Straight Arrow Connector 746"/>
              <p:cNvCxnSpPr/>
              <p:nvPr/>
            </p:nvCxnSpPr>
            <p:spPr>
              <a:xfrm>
                <a:off x="12462846" y="29376844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Straight Arrow Connector 747"/>
              <p:cNvCxnSpPr/>
              <p:nvPr/>
            </p:nvCxnSpPr>
            <p:spPr>
              <a:xfrm flipV="1">
                <a:off x="13131158" y="29577921"/>
                <a:ext cx="2869663" cy="9374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9" name="Straight Arrow Connector 748"/>
              <p:cNvCxnSpPr/>
              <p:nvPr/>
            </p:nvCxnSpPr>
            <p:spPr>
              <a:xfrm flipH="1">
                <a:off x="12870032" y="28296026"/>
                <a:ext cx="2387348" cy="20539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0" name="Straight Arrow Connector 749"/>
              <p:cNvCxnSpPr/>
              <p:nvPr/>
            </p:nvCxnSpPr>
            <p:spPr>
              <a:xfrm flipH="1">
                <a:off x="13012094" y="28359062"/>
                <a:ext cx="2341001" cy="20452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2" name="Straight Arrow Connector 751"/>
              <p:cNvCxnSpPr/>
              <p:nvPr/>
            </p:nvCxnSpPr>
            <p:spPr>
              <a:xfrm flipH="1">
                <a:off x="12431772" y="29497863"/>
                <a:ext cx="3501644" cy="87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3" name="Straight Arrow Connector 752"/>
              <p:cNvCxnSpPr/>
              <p:nvPr/>
            </p:nvCxnSpPr>
            <p:spPr>
              <a:xfrm flipH="1">
                <a:off x="13151798" y="29661214"/>
                <a:ext cx="2979474" cy="9792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5" name="Group 754"/>
            <p:cNvGrpSpPr/>
            <p:nvPr/>
          </p:nvGrpSpPr>
          <p:grpSpPr>
            <a:xfrm>
              <a:off x="19142720" y="11084719"/>
              <a:ext cx="4680000" cy="2572608"/>
              <a:chOff x="11846719" y="27088602"/>
              <a:chExt cx="4680000" cy="2572608"/>
            </a:xfrm>
          </p:grpSpPr>
          <p:sp>
            <p:nvSpPr>
              <p:cNvPr id="756" name="Oval 755"/>
              <p:cNvSpPr>
                <a:spLocks/>
              </p:cNvSpPr>
              <p:nvPr/>
            </p:nvSpPr>
            <p:spPr>
              <a:xfrm>
                <a:off x="13864129" y="2708860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57" name="Oval 756"/>
              <p:cNvSpPr>
                <a:spLocks/>
              </p:cNvSpPr>
              <p:nvPr/>
            </p:nvSpPr>
            <p:spPr>
              <a:xfrm>
                <a:off x="12535671" y="27809828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58" name="Oval 757"/>
              <p:cNvSpPr>
                <a:spLocks/>
              </p:cNvSpPr>
              <p:nvPr/>
            </p:nvSpPr>
            <p:spPr>
              <a:xfrm>
                <a:off x="15171977" y="27809828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59" name="Oval 758"/>
              <p:cNvSpPr>
                <a:spLocks/>
              </p:cNvSpPr>
              <p:nvPr/>
            </p:nvSpPr>
            <p:spPr>
              <a:xfrm>
                <a:off x="11846719" y="29092478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60" name="Oval 759"/>
              <p:cNvSpPr>
                <a:spLocks/>
              </p:cNvSpPr>
              <p:nvPr/>
            </p:nvSpPr>
            <p:spPr>
              <a:xfrm>
                <a:off x="15910592" y="29092478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762" name="Straight Arrow Connector 761"/>
              <p:cNvCxnSpPr/>
              <p:nvPr/>
            </p:nvCxnSpPr>
            <p:spPr>
              <a:xfrm>
                <a:off x="14480256" y="27391316"/>
                <a:ext cx="781951" cy="490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3" name="Straight Arrow Connector 762"/>
              <p:cNvCxnSpPr/>
              <p:nvPr/>
            </p:nvCxnSpPr>
            <p:spPr>
              <a:xfrm flipH="1">
                <a:off x="13061568" y="27372968"/>
                <a:ext cx="802561" cy="5201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Straight Arrow Connector 763"/>
              <p:cNvCxnSpPr/>
              <p:nvPr/>
            </p:nvCxnSpPr>
            <p:spPr>
              <a:xfrm flipH="1">
                <a:off x="12372616" y="27574045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Straight Arrow Connector 764"/>
              <p:cNvCxnSpPr/>
              <p:nvPr/>
            </p:nvCxnSpPr>
            <p:spPr>
              <a:xfrm flipH="1">
                <a:off x="13151798" y="28094195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Straight Arrow Connector 765"/>
              <p:cNvCxnSpPr/>
              <p:nvPr/>
            </p:nvCxnSpPr>
            <p:spPr>
              <a:xfrm flipH="1" flipV="1">
                <a:off x="14435531" y="27516500"/>
                <a:ext cx="758568" cy="4651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Straight Arrow Connector 766"/>
              <p:cNvCxnSpPr/>
              <p:nvPr/>
            </p:nvCxnSpPr>
            <p:spPr>
              <a:xfrm>
                <a:off x="12843735" y="28378560"/>
                <a:ext cx="3074292" cy="90921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Straight Arrow Connector 767"/>
              <p:cNvCxnSpPr>
                <a:endCxn id="760" idx="1"/>
              </p:cNvCxnSpPr>
              <p:nvPr/>
            </p:nvCxnSpPr>
            <p:spPr>
              <a:xfrm>
                <a:off x="14172194" y="27657334"/>
                <a:ext cx="1828628" cy="151843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Straight Arrow Connector 769"/>
              <p:cNvCxnSpPr/>
              <p:nvPr/>
            </p:nvCxnSpPr>
            <p:spPr>
              <a:xfrm flipV="1">
                <a:off x="12154783" y="28295272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Straight Arrow Connector 770"/>
              <p:cNvCxnSpPr/>
              <p:nvPr/>
            </p:nvCxnSpPr>
            <p:spPr>
              <a:xfrm flipH="1">
                <a:off x="12435897" y="28206199"/>
                <a:ext cx="2758202" cy="10537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Straight Arrow Connector 771"/>
              <p:cNvCxnSpPr/>
              <p:nvPr/>
            </p:nvCxnSpPr>
            <p:spPr>
              <a:xfrm>
                <a:off x="12462846" y="29376844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Straight Arrow Connector 773"/>
              <p:cNvCxnSpPr/>
              <p:nvPr/>
            </p:nvCxnSpPr>
            <p:spPr>
              <a:xfrm>
                <a:off x="15587057" y="28374906"/>
                <a:ext cx="472791" cy="7688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Straight Arrow Connector 774"/>
              <p:cNvCxnSpPr/>
              <p:nvPr/>
            </p:nvCxnSpPr>
            <p:spPr>
              <a:xfrm>
                <a:off x="15717327" y="28300511"/>
                <a:ext cx="484583" cy="79927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Straight Arrow Connector 775"/>
              <p:cNvCxnSpPr/>
              <p:nvPr/>
            </p:nvCxnSpPr>
            <p:spPr>
              <a:xfrm flipH="1">
                <a:off x="12431772" y="29497863"/>
                <a:ext cx="3501644" cy="87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8" name="Group 777"/>
            <p:cNvGrpSpPr/>
            <p:nvPr/>
          </p:nvGrpSpPr>
          <p:grpSpPr>
            <a:xfrm>
              <a:off x="14233935" y="11084719"/>
              <a:ext cx="3941385" cy="2572608"/>
              <a:chOff x="11846719" y="27088602"/>
              <a:chExt cx="3941385" cy="2572608"/>
            </a:xfrm>
          </p:grpSpPr>
          <p:sp>
            <p:nvSpPr>
              <p:cNvPr id="779" name="Oval 778"/>
              <p:cNvSpPr>
                <a:spLocks/>
              </p:cNvSpPr>
              <p:nvPr/>
            </p:nvSpPr>
            <p:spPr>
              <a:xfrm>
                <a:off x="13864129" y="2708860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80" name="Oval 779"/>
              <p:cNvSpPr>
                <a:spLocks/>
              </p:cNvSpPr>
              <p:nvPr/>
            </p:nvSpPr>
            <p:spPr>
              <a:xfrm>
                <a:off x="12535671" y="27809828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81" name="Oval 780"/>
              <p:cNvSpPr>
                <a:spLocks/>
              </p:cNvSpPr>
              <p:nvPr/>
            </p:nvSpPr>
            <p:spPr>
              <a:xfrm>
                <a:off x="15171977" y="27809828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82" name="Oval 781"/>
              <p:cNvSpPr>
                <a:spLocks/>
              </p:cNvSpPr>
              <p:nvPr/>
            </p:nvSpPr>
            <p:spPr>
              <a:xfrm>
                <a:off x="11846719" y="29092478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784" name="Straight Arrow Connector 783"/>
              <p:cNvCxnSpPr/>
              <p:nvPr/>
            </p:nvCxnSpPr>
            <p:spPr>
              <a:xfrm>
                <a:off x="14480256" y="27391316"/>
                <a:ext cx="781951" cy="490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5" name="Straight Arrow Connector 784"/>
              <p:cNvCxnSpPr/>
              <p:nvPr/>
            </p:nvCxnSpPr>
            <p:spPr>
              <a:xfrm flipH="1">
                <a:off x="13061568" y="27372968"/>
                <a:ext cx="802561" cy="5201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6" name="Straight Arrow Connector 785"/>
              <p:cNvCxnSpPr/>
              <p:nvPr/>
            </p:nvCxnSpPr>
            <p:spPr>
              <a:xfrm flipH="1">
                <a:off x="12372616" y="27574045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7" name="Straight Arrow Connector 786"/>
              <p:cNvCxnSpPr/>
              <p:nvPr/>
            </p:nvCxnSpPr>
            <p:spPr>
              <a:xfrm flipH="1">
                <a:off x="13151798" y="28094195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Straight Arrow Connector 787"/>
              <p:cNvCxnSpPr/>
              <p:nvPr/>
            </p:nvCxnSpPr>
            <p:spPr>
              <a:xfrm flipH="1" flipV="1">
                <a:off x="14435531" y="27516500"/>
                <a:ext cx="758568" cy="4651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9" name="Straight Arrow Connector 788"/>
              <p:cNvCxnSpPr/>
              <p:nvPr/>
            </p:nvCxnSpPr>
            <p:spPr>
              <a:xfrm flipH="1">
                <a:off x="12281733" y="28364595"/>
                <a:ext cx="460681" cy="7695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1" name="Straight Arrow Connector 790"/>
              <p:cNvCxnSpPr>
                <a:endCxn id="780" idx="3"/>
              </p:cNvCxnSpPr>
              <p:nvPr/>
            </p:nvCxnSpPr>
            <p:spPr>
              <a:xfrm flipV="1">
                <a:off x="12154783" y="28295271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2" name="Straight Arrow Connector 791"/>
              <p:cNvCxnSpPr/>
              <p:nvPr/>
            </p:nvCxnSpPr>
            <p:spPr>
              <a:xfrm flipH="1">
                <a:off x="12435897" y="28184573"/>
                <a:ext cx="2758202" cy="10753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5" name="Straight Arrow Connector 794"/>
              <p:cNvCxnSpPr>
                <a:stCxn id="781" idx="3"/>
                <a:endCxn id="782" idx="6"/>
              </p:cNvCxnSpPr>
              <p:nvPr/>
            </p:nvCxnSpPr>
            <p:spPr>
              <a:xfrm flipH="1">
                <a:off x="12462846" y="28295271"/>
                <a:ext cx="2799361" cy="10815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7" name="Group 796"/>
            <p:cNvGrpSpPr/>
            <p:nvPr/>
          </p:nvGrpSpPr>
          <p:grpSpPr>
            <a:xfrm>
              <a:off x="9271301" y="11084719"/>
              <a:ext cx="3252433" cy="1289958"/>
              <a:chOff x="12535671" y="27088602"/>
              <a:chExt cx="3252433" cy="1289958"/>
            </a:xfrm>
          </p:grpSpPr>
          <p:sp>
            <p:nvSpPr>
              <p:cNvPr id="798" name="Oval 797"/>
              <p:cNvSpPr>
                <a:spLocks/>
              </p:cNvSpPr>
              <p:nvPr/>
            </p:nvSpPr>
            <p:spPr>
              <a:xfrm>
                <a:off x="13864129" y="2708860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99" name="Oval 798"/>
              <p:cNvSpPr>
                <a:spLocks/>
              </p:cNvSpPr>
              <p:nvPr/>
            </p:nvSpPr>
            <p:spPr>
              <a:xfrm>
                <a:off x="12535671" y="27809828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00" name="Oval 799"/>
              <p:cNvSpPr>
                <a:spLocks/>
              </p:cNvSpPr>
              <p:nvPr/>
            </p:nvSpPr>
            <p:spPr>
              <a:xfrm>
                <a:off x="15171977" y="27809828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02" name="Straight Arrow Connector 801"/>
              <p:cNvCxnSpPr/>
              <p:nvPr/>
            </p:nvCxnSpPr>
            <p:spPr>
              <a:xfrm>
                <a:off x="14480256" y="27391316"/>
                <a:ext cx="781951" cy="490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3" name="Straight Arrow Connector 802"/>
              <p:cNvCxnSpPr/>
              <p:nvPr/>
            </p:nvCxnSpPr>
            <p:spPr>
              <a:xfrm flipH="1">
                <a:off x="13061568" y="27372968"/>
                <a:ext cx="802561" cy="5201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5" name="Straight Arrow Connector 804"/>
              <p:cNvCxnSpPr/>
              <p:nvPr/>
            </p:nvCxnSpPr>
            <p:spPr>
              <a:xfrm flipH="1">
                <a:off x="13151798" y="28094195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6" name="Straight Arrow Connector 805"/>
              <p:cNvCxnSpPr/>
              <p:nvPr/>
            </p:nvCxnSpPr>
            <p:spPr>
              <a:xfrm flipH="1" flipV="1">
                <a:off x="14435531" y="27516500"/>
                <a:ext cx="758568" cy="4651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7" name="Straight Arrow Connector 806"/>
              <p:cNvCxnSpPr/>
              <p:nvPr/>
            </p:nvCxnSpPr>
            <p:spPr>
              <a:xfrm>
                <a:off x="13130786" y="28217834"/>
                <a:ext cx="2059482" cy="656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1" name="Group 810"/>
            <p:cNvGrpSpPr/>
            <p:nvPr/>
          </p:nvGrpSpPr>
          <p:grpSpPr>
            <a:xfrm>
              <a:off x="4591225" y="11084719"/>
              <a:ext cx="1944585" cy="1289958"/>
              <a:chOff x="12535671" y="27088602"/>
              <a:chExt cx="1944585" cy="1289958"/>
            </a:xfrm>
          </p:grpSpPr>
          <p:sp>
            <p:nvSpPr>
              <p:cNvPr id="812" name="Oval 811"/>
              <p:cNvSpPr>
                <a:spLocks/>
              </p:cNvSpPr>
              <p:nvPr/>
            </p:nvSpPr>
            <p:spPr>
              <a:xfrm>
                <a:off x="13864129" y="2708860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13" name="Oval 812"/>
              <p:cNvSpPr>
                <a:spLocks/>
              </p:cNvSpPr>
              <p:nvPr/>
            </p:nvSpPr>
            <p:spPr>
              <a:xfrm>
                <a:off x="12535671" y="27809828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16" name="Straight Arrow Connector 815"/>
              <p:cNvCxnSpPr>
                <a:stCxn id="812" idx="2"/>
              </p:cNvCxnSpPr>
              <p:nvPr/>
            </p:nvCxnSpPr>
            <p:spPr>
              <a:xfrm flipH="1">
                <a:off x="13085798" y="27372968"/>
                <a:ext cx="778331" cy="5388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Straight Arrow Connector 817"/>
              <p:cNvCxnSpPr/>
              <p:nvPr/>
            </p:nvCxnSpPr>
            <p:spPr>
              <a:xfrm flipV="1">
                <a:off x="13168003" y="27561809"/>
                <a:ext cx="754484" cy="5383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3" name="Group 442"/>
            <p:cNvGrpSpPr/>
            <p:nvPr/>
          </p:nvGrpSpPr>
          <p:grpSpPr>
            <a:xfrm>
              <a:off x="14233935" y="6131719"/>
              <a:ext cx="3941385" cy="2572608"/>
              <a:chOff x="5748801" y="26380533"/>
              <a:chExt cx="3941385" cy="2572608"/>
            </a:xfrm>
          </p:grpSpPr>
          <p:sp>
            <p:nvSpPr>
              <p:cNvPr id="444" name="Oval 443"/>
              <p:cNvSpPr>
                <a:spLocks/>
              </p:cNvSpPr>
              <p:nvPr/>
            </p:nvSpPr>
            <p:spPr>
              <a:xfrm>
                <a:off x="7766211" y="263805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45" name="Oval 444"/>
              <p:cNvSpPr>
                <a:spLocks/>
              </p:cNvSpPr>
              <p:nvPr/>
            </p:nvSpPr>
            <p:spPr>
              <a:xfrm>
                <a:off x="6437753" y="27101759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46" name="Oval 445"/>
              <p:cNvSpPr>
                <a:spLocks/>
              </p:cNvSpPr>
              <p:nvPr/>
            </p:nvSpPr>
            <p:spPr>
              <a:xfrm>
                <a:off x="9074059" y="27101759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47" name="Oval 446"/>
              <p:cNvSpPr>
                <a:spLocks/>
              </p:cNvSpPr>
              <p:nvPr/>
            </p:nvSpPr>
            <p:spPr>
              <a:xfrm>
                <a:off x="5748801" y="28384409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450" name="Straight Arrow Connector 449"/>
              <p:cNvCxnSpPr/>
              <p:nvPr/>
            </p:nvCxnSpPr>
            <p:spPr>
              <a:xfrm>
                <a:off x="8382338" y="26683247"/>
                <a:ext cx="781951" cy="490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Arrow Connector 450"/>
              <p:cNvCxnSpPr/>
              <p:nvPr/>
            </p:nvCxnSpPr>
            <p:spPr>
              <a:xfrm flipH="1">
                <a:off x="6914177" y="26638992"/>
                <a:ext cx="852033" cy="5109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Arrow Connector 451"/>
              <p:cNvCxnSpPr/>
              <p:nvPr/>
            </p:nvCxnSpPr>
            <p:spPr>
              <a:xfrm flipV="1">
                <a:off x="6274698" y="26865976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Arrow Connector 454"/>
              <p:cNvCxnSpPr/>
              <p:nvPr/>
            </p:nvCxnSpPr>
            <p:spPr>
              <a:xfrm flipV="1">
                <a:off x="6056865" y="27587203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Arrow Connector 455"/>
              <p:cNvCxnSpPr>
                <a:stCxn id="446" idx="3"/>
                <a:endCxn id="447" idx="6"/>
              </p:cNvCxnSpPr>
              <p:nvPr/>
            </p:nvCxnSpPr>
            <p:spPr>
              <a:xfrm flipH="1">
                <a:off x="6364928" y="27587202"/>
                <a:ext cx="2799361" cy="10815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Arrow Connector 470"/>
              <p:cNvCxnSpPr/>
              <p:nvPr/>
            </p:nvCxnSpPr>
            <p:spPr>
              <a:xfrm flipV="1">
                <a:off x="7014818" y="26783643"/>
                <a:ext cx="777211" cy="4724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Arrow Connector 471"/>
              <p:cNvCxnSpPr/>
              <p:nvPr/>
            </p:nvCxnSpPr>
            <p:spPr>
              <a:xfrm flipV="1">
                <a:off x="6326170" y="27470330"/>
                <a:ext cx="2758202" cy="10773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5" name="Group 474"/>
            <p:cNvGrpSpPr/>
            <p:nvPr/>
          </p:nvGrpSpPr>
          <p:grpSpPr>
            <a:xfrm>
              <a:off x="9271301" y="6131719"/>
              <a:ext cx="3252433" cy="1289958"/>
              <a:chOff x="6437753" y="26380533"/>
              <a:chExt cx="3252433" cy="1289958"/>
            </a:xfrm>
          </p:grpSpPr>
          <p:sp>
            <p:nvSpPr>
              <p:cNvPr id="476" name="Oval 475"/>
              <p:cNvSpPr>
                <a:spLocks/>
              </p:cNvSpPr>
              <p:nvPr/>
            </p:nvSpPr>
            <p:spPr>
              <a:xfrm>
                <a:off x="7766211" y="263805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77" name="Oval 476"/>
              <p:cNvSpPr>
                <a:spLocks/>
              </p:cNvSpPr>
              <p:nvPr/>
            </p:nvSpPr>
            <p:spPr>
              <a:xfrm>
                <a:off x="6437753" y="27101759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78" name="Oval 477"/>
              <p:cNvSpPr>
                <a:spLocks/>
              </p:cNvSpPr>
              <p:nvPr/>
            </p:nvSpPr>
            <p:spPr>
              <a:xfrm>
                <a:off x="9074059" y="27101759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480" name="Straight Arrow Connector 479"/>
              <p:cNvCxnSpPr/>
              <p:nvPr/>
            </p:nvCxnSpPr>
            <p:spPr>
              <a:xfrm>
                <a:off x="8393237" y="26659285"/>
                <a:ext cx="822524" cy="5023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Arrow Connector 485"/>
              <p:cNvCxnSpPr/>
              <p:nvPr/>
            </p:nvCxnSpPr>
            <p:spPr>
              <a:xfrm flipH="1">
                <a:off x="6914177" y="26638992"/>
                <a:ext cx="852033" cy="5109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Arrow Connector 486"/>
              <p:cNvCxnSpPr/>
              <p:nvPr/>
            </p:nvCxnSpPr>
            <p:spPr>
              <a:xfrm flipH="1" flipV="1">
                <a:off x="8346507" y="26802176"/>
                <a:ext cx="749835" cy="4485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Arrow Connector 497"/>
              <p:cNvCxnSpPr>
                <a:stCxn id="478" idx="2"/>
                <a:endCxn id="477" idx="6"/>
              </p:cNvCxnSpPr>
              <p:nvPr/>
            </p:nvCxnSpPr>
            <p:spPr>
              <a:xfrm flipH="1">
                <a:off x="7053880" y="27386125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Arrow Connector 499"/>
              <p:cNvCxnSpPr/>
              <p:nvPr/>
            </p:nvCxnSpPr>
            <p:spPr>
              <a:xfrm flipV="1">
                <a:off x="7014818" y="26783643"/>
                <a:ext cx="777211" cy="4724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2" name="Group 501"/>
            <p:cNvGrpSpPr/>
            <p:nvPr/>
          </p:nvGrpSpPr>
          <p:grpSpPr>
            <a:xfrm>
              <a:off x="4591225" y="6131719"/>
              <a:ext cx="1944585" cy="1289958"/>
              <a:chOff x="6437753" y="26380533"/>
              <a:chExt cx="1944585" cy="1289958"/>
            </a:xfrm>
          </p:grpSpPr>
          <p:sp>
            <p:nvSpPr>
              <p:cNvPr id="503" name="Oval 502"/>
              <p:cNvSpPr>
                <a:spLocks/>
              </p:cNvSpPr>
              <p:nvPr/>
            </p:nvSpPr>
            <p:spPr>
              <a:xfrm>
                <a:off x="7766211" y="263805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4" name="Oval 503"/>
              <p:cNvSpPr>
                <a:spLocks/>
              </p:cNvSpPr>
              <p:nvPr/>
            </p:nvSpPr>
            <p:spPr>
              <a:xfrm>
                <a:off x="6437753" y="27101759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07" name="Straight Arrow Connector 506"/>
              <p:cNvCxnSpPr/>
              <p:nvPr/>
            </p:nvCxnSpPr>
            <p:spPr>
              <a:xfrm flipH="1">
                <a:off x="6914177" y="26638992"/>
                <a:ext cx="852033" cy="5109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Arrow Connector 522"/>
              <p:cNvCxnSpPr/>
              <p:nvPr/>
            </p:nvCxnSpPr>
            <p:spPr>
              <a:xfrm flipV="1">
                <a:off x="7014818" y="26783643"/>
                <a:ext cx="777211" cy="4724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/>
            <p:cNvGrpSpPr/>
            <p:nvPr/>
          </p:nvGrpSpPr>
          <p:grpSpPr>
            <a:xfrm>
              <a:off x="1324960" y="4226719"/>
              <a:ext cx="2596959" cy="2134574"/>
              <a:chOff x="718415" y="4815600"/>
              <a:chExt cx="2596959" cy="2134574"/>
            </a:xfrm>
          </p:grpSpPr>
          <p:cxnSp>
            <p:nvCxnSpPr>
              <p:cNvPr id="238" name="Straight Arrow Connector 237"/>
              <p:cNvCxnSpPr/>
              <p:nvPr/>
            </p:nvCxnSpPr>
            <p:spPr>
              <a:xfrm>
                <a:off x="1854479" y="6203424"/>
                <a:ext cx="1225040" cy="57378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/>
              <p:cNvCxnSpPr/>
              <p:nvPr/>
            </p:nvCxnSpPr>
            <p:spPr>
              <a:xfrm flipV="1">
                <a:off x="1895416" y="5298871"/>
                <a:ext cx="0" cy="880267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0" name="TextBox 239"/>
              <p:cNvSpPr txBox="1"/>
              <p:nvPr/>
            </p:nvSpPr>
            <p:spPr>
              <a:xfrm>
                <a:off x="2547215" y="6211510"/>
                <a:ext cx="7681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00" dirty="0">
                    <a:latin typeface="Arial" charset="0"/>
                    <a:ea typeface="Arial" charset="0"/>
                    <a:cs typeface="Arial" charset="0"/>
                  </a:rPr>
                  <a:t>+x</a:t>
                </a:r>
                <a:endParaRPr lang="en-US" sz="42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41" name="TextBox 240"/>
              <p:cNvSpPr txBox="1"/>
              <p:nvPr/>
            </p:nvSpPr>
            <p:spPr>
              <a:xfrm>
                <a:off x="1144964" y="4815600"/>
                <a:ext cx="7681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00" dirty="0">
                    <a:latin typeface="Arial" charset="0"/>
                    <a:ea typeface="Arial" charset="0"/>
                    <a:cs typeface="Arial" charset="0"/>
                  </a:rPr>
                  <a:t>+y</a:t>
                </a:r>
                <a:endParaRPr lang="en-US" sz="42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24" name="Straight Arrow Connector 523"/>
              <p:cNvCxnSpPr/>
              <p:nvPr/>
            </p:nvCxnSpPr>
            <p:spPr>
              <a:xfrm flipH="1">
                <a:off x="1080374" y="6202163"/>
                <a:ext cx="813370" cy="584612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5" name="TextBox 524"/>
              <p:cNvSpPr txBox="1"/>
              <p:nvPr/>
            </p:nvSpPr>
            <p:spPr>
              <a:xfrm>
                <a:off x="718415" y="5883374"/>
                <a:ext cx="7681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00" smtClean="0">
                    <a:latin typeface="Arial" charset="0"/>
                    <a:ea typeface="Arial" charset="0"/>
                    <a:cs typeface="Arial" charset="0"/>
                  </a:rPr>
                  <a:t>+z</a:t>
                </a:r>
                <a:endParaRPr lang="en-US" sz="42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27" name="Group 526"/>
            <p:cNvGrpSpPr/>
            <p:nvPr/>
          </p:nvGrpSpPr>
          <p:grpSpPr>
            <a:xfrm>
              <a:off x="34957556" y="6131719"/>
              <a:ext cx="4680000" cy="4564202"/>
              <a:chOff x="5748801" y="26380533"/>
              <a:chExt cx="4680000" cy="4564202"/>
            </a:xfrm>
          </p:grpSpPr>
          <p:sp>
            <p:nvSpPr>
              <p:cNvPr id="528" name="Oval 527"/>
              <p:cNvSpPr>
                <a:spLocks/>
              </p:cNvSpPr>
              <p:nvPr/>
            </p:nvSpPr>
            <p:spPr>
              <a:xfrm>
                <a:off x="7766211" y="263805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9" name="Oval 528"/>
              <p:cNvSpPr>
                <a:spLocks/>
              </p:cNvSpPr>
              <p:nvPr/>
            </p:nvSpPr>
            <p:spPr>
              <a:xfrm>
                <a:off x="6437753" y="27101759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0" name="Oval 529"/>
              <p:cNvSpPr>
                <a:spLocks/>
              </p:cNvSpPr>
              <p:nvPr/>
            </p:nvSpPr>
            <p:spPr>
              <a:xfrm>
                <a:off x="9074059" y="27101759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1" name="Oval 530"/>
              <p:cNvSpPr>
                <a:spLocks/>
              </p:cNvSpPr>
              <p:nvPr/>
            </p:nvSpPr>
            <p:spPr>
              <a:xfrm>
                <a:off x="5748801" y="28384409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7" name="Oval 536"/>
              <p:cNvSpPr>
                <a:spLocks/>
              </p:cNvSpPr>
              <p:nvPr/>
            </p:nvSpPr>
            <p:spPr>
              <a:xfrm>
                <a:off x="9812674" y="28384409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8" name="Oval 537"/>
              <p:cNvSpPr>
                <a:spLocks/>
              </p:cNvSpPr>
              <p:nvPr/>
            </p:nvSpPr>
            <p:spPr>
              <a:xfrm>
                <a:off x="6437753" y="29648033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9" name="Oval 538"/>
              <p:cNvSpPr>
                <a:spLocks/>
              </p:cNvSpPr>
              <p:nvPr/>
            </p:nvSpPr>
            <p:spPr>
              <a:xfrm>
                <a:off x="9074059" y="29648033"/>
                <a:ext cx="616127" cy="568732"/>
              </a:xfrm>
              <a:prstGeom prst="ellipse">
                <a:avLst/>
              </a:prstGeom>
              <a:solidFill>
                <a:srgbClr val="B4784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40" name="Oval 539"/>
              <p:cNvSpPr>
                <a:spLocks/>
              </p:cNvSpPr>
              <p:nvPr/>
            </p:nvSpPr>
            <p:spPr>
              <a:xfrm>
                <a:off x="7766211" y="30376003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8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41" name="Straight Arrow Connector 540"/>
              <p:cNvCxnSpPr/>
              <p:nvPr/>
            </p:nvCxnSpPr>
            <p:spPr>
              <a:xfrm>
                <a:off x="8382338" y="26683247"/>
                <a:ext cx="781951" cy="490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Straight Arrow Connector 541"/>
              <p:cNvCxnSpPr/>
              <p:nvPr/>
            </p:nvCxnSpPr>
            <p:spPr>
              <a:xfrm flipH="1">
                <a:off x="6914177" y="26638992"/>
                <a:ext cx="852033" cy="5109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Straight Arrow Connector 542"/>
              <p:cNvCxnSpPr/>
              <p:nvPr/>
            </p:nvCxnSpPr>
            <p:spPr>
              <a:xfrm flipV="1">
                <a:off x="6274698" y="26865976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Arrow Connector 543"/>
              <p:cNvCxnSpPr/>
              <p:nvPr/>
            </p:nvCxnSpPr>
            <p:spPr>
              <a:xfrm flipH="1" flipV="1">
                <a:off x="6853038" y="27666836"/>
                <a:ext cx="1003403" cy="27924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Straight Arrow Connector 544"/>
              <p:cNvCxnSpPr/>
              <p:nvPr/>
            </p:nvCxnSpPr>
            <p:spPr>
              <a:xfrm flipH="1" flipV="1">
                <a:off x="8292108" y="26865976"/>
                <a:ext cx="1090015" cy="27820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Arrow Connector 545"/>
              <p:cNvCxnSpPr/>
              <p:nvPr/>
            </p:nvCxnSpPr>
            <p:spPr>
              <a:xfrm flipH="1" flipV="1">
                <a:off x="6056865" y="28953141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Straight Arrow Connector 546"/>
              <p:cNvCxnSpPr/>
              <p:nvPr/>
            </p:nvCxnSpPr>
            <p:spPr>
              <a:xfrm flipV="1">
                <a:off x="6056865" y="27587203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Arrow Connector 547"/>
              <p:cNvCxnSpPr/>
              <p:nvPr/>
            </p:nvCxnSpPr>
            <p:spPr>
              <a:xfrm flipV="1">
                <a:off x="8074275" y="26949265"/>
                <a:ext cx="0" cy="342673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Straight Arrow Connector 548"/>
              <p:cNvCxnSpPr/>
              <p:nvPr/>
            </p:nvCxnSpPr>
            <p:spPr>
              <a:xfrm flipH="1" flipV="1">
                <a:off x="6963650" y="27587202"/>
                <a:ext cx="2200639" cy="2144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Arrow Connector 549"/>
              <p:cNvCxnSpPr/>
              <p:nvPr/>
            </p:nvCxnSpPr>
            <p:spPr>
              <a:xfrm flipH="1">
                <a:off x="6963650" y="27587957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Arrow Connector 550"/>
              <p:cNvCxnSpPr/>
              <p:nvPr/>
            </p:nvCxnSpPr>
            <p:spPr>
              <a:xfrm>
                <a:off x="9382123" y="27670491"/>
                <a:ext cx="171902" cy="20095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Arrow Connector 551"/>
              <p:cNvCxnSpPr/>
              <p:nvPr/>
            </p:nvCxnSpPr>
            <p:spPr>
              <a:xfrm flipH="1">
                <a:off x="8382337" y="30154744"/>
                <a:ext cx="781951" cy="5268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Arrow Connector 552"/>
              <p:cNvCxnSpPr/>
              <p:nvPr/>
            </p:nvCxnSpPr>
            <p:spPr>
              <a:xfrm flipH="1">
                <a:off x="6364928" y="28668775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Arrow Connector 553"/>
              <p:cNvCxnSpPr/>
              <p:nvPr/>
            </p:nvCxnSpPr>
            <p:spPr>
              <a:xfrm flipH="1">
                <a:off x="7018138" y="28804770"/>
                <a:ext cx="2830276" cy="10090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Arrow Connector 554"/>
              <p:cNvCxnSpPr/>
              <p:nvPr/>
            </p:nvCxnSpPr>
            <p:spPr>
              <a:xfrm flipH="1">
                <a:off x="7053880" y="29932399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Arrow Connector 555"/>
              <p:cNvCxnSpPr/>
              <p:nvPr/>
            </p:nvCxnSpPr>
            <p:spPr>
              <a:xfrm flipV="1">
                <a:off x="7014818" y="26783643"/>
                <a:ext cx="777211" cy="4724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Arrow Connector 556"/>
              <p:cNvCxnSpPr/>
              <p:nvPr/>
            </p:nvCxnSpPr>
            <p:spPr>
              <a:xfrm flipV="1">
                <a:off x="6326170" y="27499566"/>
                <a:ext cx="2760328" cy="10481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Arrow Connector 557"/>
              <p:cNvCxnSpPr/>
              <p:nvPr/>
            </p:nvCxnSpPr>
            <p:spPr>
              <a:xfrm flipH="1" flipV="1">
                <a:off x="7053880" y="27429948"/>
                <a:ext cx="2849024" cy="10377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Arrow Connector 558"/>
              <p:cNvCxnSpPr/>
              <p:nvPr/>
            </p:nvCxnSpPr>
            <p:spPr>
              <a:xfrm>
                <a:off x="9599956" y="27587202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Arrow Connector 559"/>
              <p:cNvCxnSpPr/>
              <p:nvPr/>
            </p:nvCxnSpPr>
            <p:spPr>
              <a:xfrm flipH="1" flipV="1">
                <a:off x="6301949" y="28837842"/>
                <a:ext cx="2798394" cy="98877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Arrow Connector 560"/>
              <p:cNvCxnSpPr/>
              <p:nvPr/>
            </p:nvCxnSpPr>
            <p:spPr>
              <a:xfrm flipV="1">
                <a:off x="8169620" y="28869852"/>
                <a:ext cx="1733284" cy="15061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Straight Arrow Connector 561"/>
              <p:cNvCxnSpPr/>
              <p:nvPr/>
            </p:nvCxnSpPr>
            <p:spPr>
              <a:xfrm flipV="1">
                <a:off x="8361698" y="30046632"/>
                <a:ext cx="746501" cy="47699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3" name="Group 562"/>
            <p:cNvGrpSpPr/>
            <p:nvPr/>
          </p:nvGrpSpPr>
          <p:grpSpPr>
            <a:xfrm>
              <a:off x="29642596" y="6131719"/>
              <a:ext cx="4680000" cy="3836232"/>
              <a:chOff x="5748801" y="26380533"/>
              <a:chExt cx="4680000" cy="3836232"/>
            </a:xfrm>
          </p:grpSpPr>
          <p:sp>
            <p:nvSpPr>
              <p:cNvPr id="564" name="Oval 563"/>
              <p:cNvSpPr>
                <a:spLocks/>
              </p:cNvSpPr>
              <p:nvPr/>
            </p:nvSpPr>
            <p:spPr>
              <a:xfrm>
                <a:off x="7766211" y="263805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65" name="Oval 564"/>
              <p:cNvSpPr>
                <a:spLocks/>
              </p:cNvSpPr>
              <p:nvPr/>
            </p:nvSpPr>
            <p:spPr>
              <a:xfrm>
                <a:off x="6437753" y="27101759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66" name="Oval 565"/>
              <p:cNvSpPr>
                <a:spLocks/>
              </p:cNvSpPr>
              <p:nvPr/>
            </p:nvSpPr>
            <p:spPr>
              <a:xfrm>
                <a:off x="9074059" y="27101759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67" name="Oval 566"/>
              <p:cNvSpPr>
                <a:spLocks/>
              </p:cNvSpPr>
              <p:nvPr/>
            </p:nvSpPr>
            <p:spPr>
              <a:xfrm>
                <a:off x="5748801" y="28384409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68" name="Oval 567"/>
              <p:cNvSpPr>
                <a:spLocks/>
              </p:cNvSpPr>
              <p:nvPr/>
            </p:nvSpPr>
            <p:spPr>
              <a:xfrm>
                <a:off x="9812674" y="28384409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69" name="Oval 568"/>
              <p:cNvSpPr>
                <a:spLocks/>
              </p:cNvSpPr>
              <p:nvPr/>
            </p:nvSpPr>
            <p:spPr>
              <a:xfrm>
                <a:off x="6437753" y="29648033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0" name="Oval 569"/>
              <p:cNvSpPr>
                <a:spLocks/>
              </p:cNvSpPr>
              <p:nvPr/>
            </p:nvSpPr>
            <p:spPr>
              <a:xfrm>
                <a:off x="9074059" y="29648033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72" name="Straight Arrow Connector 571"/>
              <p:cNvCxnSpPr/>
              <p:nvPr/>
            </p:nvCxnSpPr>
            <p:spPr>
              <a:xfrm>
                <a:off x="8382338" y="26683247"/>
                <a:ext cx="781951" cy="490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Straight Arrow Connector 572"/>
              <p:cNvCxnSpPr/>
              <p:nvPr/>
            </p:nvCxnSpPr>
            <p:spPr>
              <a:xfrm flipH="1">
                <a:off x="6914177" y="26638992"/>
                <a:ext cx="852033" cy="5109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Arrow Connector 573"/>
              <p:cNvCxnSpPr/>
              <p:nvPr/>
            </p:nvCxnSpPr>
            <p:spPr>
              <a:xfrm flipV="1">
                <a:off x="6274698" y="26865976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Arrow Connector 581"/>
              <p:cNvCxnSpPr/>
              <p:nvPr/>
            </p:nvCxnSpPr>
            <p:spPr>
              <a:xfrm flipH="1" flipV="1">
                <a:off x="8292108" y="26865976"/>
                <a:ext cx="1090015" cy="27820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/>
              <p:cNvCxnSpPr/>
              <p:nvPr/>
            </p:nvCxnSpPr>
            <p:spPr>
              <a:xfrm flipH="1" flipV="1">
                <a:off x="6056865" y="28953141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Straight Arrow Connector 592"/>
              <p:cNvCxnSpPr/>
              <p:nvPr/>
            </p:nvCxnSpPr>
            <p:spPr>
              <a:xfrm flipV="1">
                <a:off x="6056865" y="27587203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Arrow Connector 594"/>
              <p:cNvCxnSpPr/>
              <p:nvPr/>
            </p:nvCxnSpPr>
            <p:spPr>
              <a:xfrm flipH="1" flipV="1">
                <a:off x="6963650" y="27587202"/>
                <a:ext cx="2200639" cy="2144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Arrow Connector 597"/>
              <p:cNvCxnSpPr/>
              <p:nvPr/>
            </p:nvCxnSpPr>
            <p:spPr>
              <a:xfrm flipH="1">
                <a:off x="6963650" y="27587957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Arrow Connector 598"/>
              <p:cNvCxnSpPr/>
              <p:nvPr/>
            </p:nvCxnSpPr>
            <p:spPr>
              <a:xfrm>
                <a:off x="9382123" y="27670491"/>
                <a:ext cx="105496" cy="201496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Arrow Connector 600"/>
              <p:cNvCxnSpPr/>
              <p:nvPr/>
            </p:nvCxnSpPr>
            <p:spPr>
              <a:xfrm flipH="1">
                <a:off x="6364928" y="28668775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Arrow Connector 601"/>
              <p:cNvCxnSpPr/>
              <p:nvPr/>
            </p:nvCxnSpPr>
            <p:spPr>
              <a:xfrm flipH="1">
                <a:off x="7018138" y="28804770"/>
                <a:ext cx="2830276" cy="10090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Arrow Connector 602"/>
              <p:cNvCxnSpPr/>
              <p:nvPr/>
            </p:nvCxnSpPr>
            <p:spPr>
              <a:xfrm flipH="1">
                <a:off x="7053880" y="29932399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Arrow Connector 603"/>
              <p:cNvCxnSpPr/>
              <p:nvPr/>
            </p:nvCxnSpPr>
            <p:spPr>
              <a:xfrm flipV="1">
                <a:off x="7014818" y="26783643"/>
                <a:ext cx="777211" cy="4724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Arrow Connector 604"/>
              <p:cNvCxnSpPr/>
              <p:nvPr/>
            </p:nvCxnSpPr>
            <p:spPr>
              <a:xfrm flipV="1">
                <a:off x="6326170" y="27499566"/>
                <a:ext cx="2760328" cy="10481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Arrow Connector 605"/>
              <p:cNvCxnSpPr/>
              <p:nvPr/>
            </p:nvCxnSpPr>
            <p:spPr>
              <a:xfrm flipH="1" flipV="1">
                <a:off x="7053880" y="27429948"/>
                <a:ext cx="2849024" cy="10377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Arrow Connector 606"/>
              <p:cNvCxnSpPr/>
              <p:nvPr/>
            </p:nvCxnSpPr>
            <p:spPr>
              <a:xfrm>
                <a:off x="9599956" y="27587202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Arrow Connector 607"/>
              <p:cNvCxnSpPr/>
              <p:nvPr/>
            </p:nvCxnSpPr>
            <p:spPr>
              <a:xfrm flipH="1" flipV="1">
                <a:off x="6301949" y="28837842"/>
                <a:ext cx="2798394" cy="98877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Arrow Connector 608"/>
              <p:cNvCxnSpPr>
                <a:stCxn id="570" idx="7"/>
              </p:cNvCxnSpPr>
              <p:nvPr/>
            </p:nvCxnSpPr>
            <p:spPr>
              <a:xfrm flipV="1">
                <a:off x="9599956" y="28869853"/>
                <a:ext cx="302948" cy="8614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2" name="Group 611"/>
            <p:cNvGrpSpPr/>
            <p:nvPr/>
          </p:nvGrpSpPr>
          <p:grpSpPr>
            <a:xfrm>
              <a:off x="24407117" y="6131719"/>
              <a:ext cx="4680000" cy="3836232"/>
              <a:chOff x="5748801" y="26380533"/>
              <a:chExt cx="4680000" cy="3836232"/>
            </a:xfrm>
          </p:grpSpPr>
          <p:sp>
            <p:nvSpPr>
              <p:cNvPr id="613" name="Oval 612"/>
              <p:cNvSpPr>
                <a:spLocks/>
              </p:cNvSpPr>
              <p:nvPr/>
            </p:nvSpPr>
            <p:spPr>
              <a:xfrm>
                <a:off x="7766211" y="263805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4" name="Oval 613"/>
              <p:cNvSpPr>
                <a:spLocks/>
              </p:cNvSpPr>
              <p:nvPr/>
            </p:nvSpPr>
            <p:spPr>
              <a:xfrm>
                <a:off x="6437753" y="27101759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5" name="Oval 614"/>
              <p:cNvSpPr>
                <a:spLocks/>
              </p:cNvSpPr>
              <p:nvPr/>
            </p:nvSpPr>
            <p:spPr>
              <a:xfrm>
                <a:off x="9074059" y="27101759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6" name="Oval 615"/>
              <p:cNvSpPr>
                <a:spLocks/>
              </p:cNvSpPr>
              <p:nvPr/>
            </p:nvSpPr>
            <p:spPr>
              <a:xfrm>
                <a:off x="5748801" y="28384409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7" name="Oval 616"/>
              <p:cNvSpPr>
                <a:spLocks/>
              </p:cNvSpPr>
              <p:nvPr/>
            </p:nvSpPr>
            <p:spPr>
              <a:xfrm>
                <a:off x="9812674" y="28384409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9" name="Oval 618"/>
              <p:cNvSpPr>
                <a:spLocks/>
              </p:cNvSpPr>
              <p:nvPr/>
            </p:nvSpPr>
            <p:spPr>
              <a:xfrm>
                <a:off x="6437753" y="29648033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634" name="Straight Arrow Connector 633"/>
              <p:cNvCxnSpPr/>
              <p:nvPr/>
            </p:nvCxnSpPr>
            <p:spPr>
              <a:xfrm>
                <a:off x="8382338" y="26683247"/>
                <a:ext cx="781951" cy="490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Arrow Connector 635"/>
              <p:cNvCxnSpPr/>
              <p:nvPr/>
            </p:nvCxnSpPr>
            <p:spPr>
              <a:xfrm flipH="1">
                <a:off x="6914177" y="26638992"/>
                <a:ext cx="852033" cy="5109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Arrow Connector 636"/>
              <p:cNvCxnSpPr/>
              <p:nvPr/>
            </p:nvCxnSpPr>
            <p:spPr>
              <a:xfrm flipV="1">
                <a:off x="6274698" y="26865976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Arrow Connector 637"/>
              <p:cNvCxnSpPr>
                <a:endCxn id="613" idx="4"/>
              </p:cNvCxnSpPr>
              <p:nvPr/>
            </p:nvCxnSpPr>
            <p:spPr>
              <a:xfrm flipV="1">
                <a:off x="6750932" y="26949265"/>
                <a:ext cx="1323343" cy="270641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Arrow Connector 638"/>
              <p:cNvCxnSpPr/>
              <p:nvPr/>
            </p:nvCxnSpPr>
            <p:spPr>
              <a:xfrm flipH="1" flipV="1">
                <a:off x="6056865" y="28953141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Arrow Connector 639"/>
              <p:cNvCxnSpPr/>
              <p:nvPr/>
            </p:nvCxnSpPr>
            <p:spPr>
              <a:xfrm flipV="1">
                <a:off x="6056865" y="27587203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Arrow Connector 644"/>
              <p:cNvCxnSpPr>
                <a:endCxn id="614" idx="4"/>
              </p:cNvCxnSpPr>
              <p:nvPr/>
            </p:nvCxnSpPr>
            <p:spPr>
              <a:xfrm flipV="1">
                <a:off x="6645742" y="27670491"/>
                <a:ext cx="100075" cy="199610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Straight Arrow Connector 649"/>
              <p:cNvCxnSpPr/>
              <p:nvPr/>
            </p:nvCxnSpPr>
            <p:spPr>
              <a:xfrm flipH="1">
                <a:off x="6859911" y="27587957"/>
                <a:ext cx="2299552" cy="21019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Arrow Connector 651"/>
              <p:cNvCxnSpPr/>
              <p:nvPr/>
            </p:nvCxnSpPr>
            <p:spPr>
              <a:xfrm flipH="1">
                <a:off x="6992931" y="27658283"/>
                <a:ext cx="2324656" cy="21024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Straight Arrow Connector 652"/>
              <p:cNvCxnSpPr/>
              <p:nvPr/>
            </p:nvCxnSpPr>
            <p:spPr>
              <a:xfrm flipH="1">
                <a:off x="6364928" y="28668775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Straight Arrow Connector 658"/>
              <p:cNvCxnSpPr/>
              <p:nvPr/>
            </p:nvCxnSpPr>
            <p:spPr>
              <a:xfrm flipH="1">
                <a:off x="7018139" y="28817152"/>
                <a:ext cx="2825046" cy="99670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Straight Arrow Connector 661"/>
              <p:cNvCxnSpPr/>
              <p:nvPr/>
            </p:nvCxnSpPr>
            <p:spPr>
              <a:xfrm flipV="1">
                <a:off x="7014818" y="26783643"/>
                <a:ext cx="777211" cy="4724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Straight Arrow Connector 663"/>
              <p:cNvCxnSpPr/>
              <p:nvPr/>
            </p:nvCxnSpPr>
            <p:spPr>
              <a:xfrm flipV="1">
                <a:off x="6326170" y="27499566"/>
                <a:ext cx="2760328" cy="10481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Straight Arrow Connector 668"/>
              <p:cNvCxnSpPr/>
              <p:nvPr/>
            </p:nvCxnSpPr>
            <p:spPr>
              <a:xfrm flipH="1" flipV="1">
                <a:off x="7053880" y="27429948"/>
                <a:ext cx="2849024" cy="10377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Straight Arrow Connector 670"/>
              <p:cNvCxnSpPr/>
              <p:nvPr/>
            </p:nvCxnSpPr>
            <p:spPr>
              <a:xfrm>
                <a:off x="9599956" y="27587202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Straight Arrow Connector 708"/>
              <p:cNvCxnSpPr>
                <a:stCxn id="619" idx="6"/>
              </p:cNvCxnSpPr>
              <p:nvPr/>
            </p:nvCxnSpPr>
            <p:spPr>
              <a:xfrm flipV="1">
                <a:off x="7053880" y="28919321"/>
                <a:ext cx="2908124" cy="10130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5" name="Group 724"/>
            <p:cNvGrpSpPr/>
            <p:nvPr/>
          </p:nvGrpSpPr>
          <p:grpSpPr>
            <a:xfrm>
              <a:off x="19142720" y="6131719"/>
              <a:ext cx="4680000" cy="2572608"/>
              <a:chOff x="5748801" y="26380533"/>
              <a:chExt cx="4680000" cy="2572608"/>
            </a:xfrm>
          </p:grpSpPr>
          <p:sp>
            <p:nvSpPr>
              <p:cNvPr id="736" name="Oval 735"/>
              <p:cNvSpPr>
                <a:spLocks/>
              </p:cNvSpPr>
              <p:nvPr/>
            </p:nvSpPr>
            <p:spPr>
              <a:xfrm>
                <a:off x="7766211" y="263805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51" name="Oval 750"/>
              <p:cNvSpPr>
                <a:spLocks/>
              </p:cNvSpPr>
              <p:nvPr/>
            </p:nvSpPr>
            <p:spPr>
              <a:xfrm>
                <a:off x="6437753" y="27101759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54" name="Oval 753"/>
              <p:cNvSpPr>
                <a:spLocks/>
              </p:cNvSpPr>
              <p:nvPr/>
            </p:nvSpPr>
            <p:spPr>
              <a:xfrm>
                <a:off x="9074059" y="27101759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61" name="Oval 760"/>
              <p:cNvSpPr>
                <a:spLocks/>
              </p:cNvSpPr>
              <p:nvPr/>
            </p:nvSpPr>
            <p:spPr>
              <a:xfrm>
                <a:off x="5748801" y="28384409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69" name="Oval 768"/>
              <p:cNvSpPr>
                <a:spLocks/>
              </p:cNvSpPr>
              <p:nvPr/>
            </p:nvSpPr>
            <p:spPr>
              <a:xfrm>
                <a:off x="9812674" y="28384409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777" name="Straight Arrow Connector 776"/>
              <p:cNvCxnSpPr/>
              <p:nvPr/>
            </p:nvCxnSpPr>
            <p:spPr>
              <a:xfrm>
                <a:off x="8382338" y="26683247"/>
                <a:ext cx="781951" cy="490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3" name="Straight Arrow Connector 782"/>
              <p:cNvCxnSpPr/>
              <p:nvPr/>
            </p:nvCxnSpPr>
            <p:spPr>
              <a:xfrm flipH="1">
                <a:off x="6914177" y="26638992"/>
                <a:ext cx="852033" cy="5109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0" name="Straight Arrow Connector 789"/>
              <p:cNvCxnSpPr/>
              <p:nvPr/>
            </p:nvCxnSpPr>
            <p:spPr>
              <a:xfrm flipV="1">
                <a:off x="6274698" y="26865976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3" name="Straight Arrow Connector 792"/>
              <p:cNvCxnSpPr/>
              <p:nvPr/>
            </p:nvCxnSpPr>
            <p:spPr>
              <a:xfrm flipH="1" flipV="1">
                <a:off x="8074275" y="26949266"/>
                <a:ext cx="1815633" cy="151843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6" name="Straight Arrow Connector 795"/>
              <p:cNvCxnSpPr/>
              <p:nvPr/>
            </p:nvCxnSpPr>
            <p:spPr>
              <a:xfrm flipV="1">
                <a:off x="6056865" y="27587203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4" name="Straight Arrow Connector 803"/>
              <p:cNvCxnSpPr/>
              <p:nvPr/>
            </p:nvCxnSpPr>
            <p:spPr>
              <a:xfrm>
                <a:off x="9484108" y="27661777"/>
                <a:ext cx="507501" cy="739272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9" name="Straight Arrow Connector 808"/>
              <p:cNvCxnSpPr/>
              <p:nvPr/>
            </p:nvCxnSpPr>
            <p:spPr>
              <a:xfrm flipH="1">
                <a:off x="6364928" y="28668775"/>
                <a:ext cx="3447746" cy="0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4" name="Straight Arrow Connector 813"/>
              <p:cNvCxnSpPr/>
              <p:nvPr/>
            </p:nvCxnSpPr>
            <p:spPr>
              <a:xfrm flipV="1">
                <a:off x="7014818" y="26783643"/>
                <a:ext cx="777211" cy="4724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Straight Arrow Connector 814"/>
              <p:cNvCxnSpPr/>
              <p:nvPr/>
            </p:nvCxnSpPr>
            <p:spPr>
              <a:xfrm flipV="1">
                <a:off x="6326170" y="27499566"/>
                <a:ext cx="2760328" cy="1048115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7" name="Straight Arrow Connector 816"/>
              <p:cNvCxnSpPr>
                <a:endCxn id="751" idx="5"/>
              </p:cNvCxnSpPr>
              <p:nvPr/>
            </p:nvCxnSpPr>
            <p:spPr>
              <a:xfrm flipH="1" flipV="1">
                <a:off x="6963650" y="27587202"/>
                <a:ext cx="2870344" cy="969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Straight Arrow Connector 818"/>
              <p:cNvCxnSpPr/>
              <p:nvPr/>
            </p:nvCxnSpPr>
            <p:spPr>
              <a:xfrm>
                <a:off x="9608691" y="27578874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93958" y="1142544"/>
              <a:ext cx="4807197" cy="4752000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78998" y="1142544"/>
              <a:ext cx="4807197" cy="4752000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3519" y="1142544"/>
              <a:ext cx="4807197" cy="4752000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9122" y="1142544"/>
              <a:ext cx="4807197" cy="4752000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1029" y="1142544"/>
              <a:ext cx="4807197" cy="4752000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3919" y="1142544"/>
              <a:ext cx="4807197" cy="4752000"/>
            </a:xfrm>
            <a:prstGeom prst="rect">
              <a:avLst/>
            </a:prstGeom>
          </p:spPr>
        </p:pic>
        <p:sp>
          <p:nvSpPr>
            <p:cNvPr id="434" name="Rounded Rectangle 433"/>
            <p:cNvSpPr/>
            <p:nvPr/>
          </p:nvSpPr>
          <p:spPr>
            <a:xfrm>
              <a:off x="1232719" y="21867871"/>
              <a:ext cx="38808000" cy="20129729"/>
            </a:xfrm>
            <a:prstGeom prst="roundRect">
              <a:avLst>
                <a:gd name="adj" fmla="val 2366"/>
              </a:avLst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436" name="TextBox 435"/>
            <p:cNvSpPr txBox="1"/>
            <p:nvPr/>
          </p:nvSpPr>
          <p:spPr>
            <a:xfrm>
              <a:off x="2203385" y="28053000"/>
              <a:ext cx="1576072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900" dirty="0" smtClean="0">
                  <a:latin typeface="Arial" charset="0"/>
                  <a:ea typeface="Arial" charset="0"/>
                  <a:cs typeface="Arial" charset="0"/>
                </a:rPr>
                <a:t>DBGs</a:t>
              </a:r>
              <a:endParaRPr lang="en-US" altLang="zh-CN" sz="39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for</a:t>
              </a:r>
            </a:p>
            <a:p>
              <a:pPr algn="ctr"/>
              <a:r>
                <a:rPr lang="en-US" sz="3900" dirty="0">
                  <a:latin typeface="Arial" charset="0"/>
                  <a:ea typeface="Arial" charset="0"/>
                  <a:cs typeface="Arial" charset="0"/>
                </a:rPr>
                <a:t>d = +x</a:t>
              </a:r>
            </a:p>
          </p:txBody>
        </p:sp>
        <p:sp>
          <p:nvSpPr>
            <p:cNvPr id="437" name="TextBox 436"/>
            <p:cNvSpPr txBox="1"/>
            <p:nvPr/>
          </p:nvSpPr>
          <p:spPr>
            <a:xfrm>
              <a:off x="2203385" y="32637174"/>
              <a:ext cx="1576072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900" dirty="0" smtClean="0">
                  <a:latin typeface="Arial" charset="0"/>
                  <a:ea typeface="Arial" charset="0"/>
                  <a:cs typeface="Arial" charset="0"/>
                </a:rPr>
                <a:t>DBGs</a:t>
              </a:r>
              <a:endParaRPr lang="en-US" altLang="zh-CN" sz="39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for</a:t>
              </a:r>
            </a:p>
            <a:p>
              <a:pPr algn="ctr"/>
              <a:r>
                <a:rPr lang="en-US" sz="3900" dirty="0">
                  <a:latin typeface="Arial" charset="0"/>
                  <a:ea typeface="Arial" charset="0"/>
                  <a:cs typeface="Arial" charset="0"/>
                </a:rPr>
                <a:t>d = +y</a:t>
              </a:r>
            </a:p>
          </p:txBody>
        </p:sp>
        <p:sp>
          <p:nvSpPr>
            <p:cNvPr id="438" name="TextBox 437"/>
            <p:cNvSpPr txBox="1"/>
            <p:nvPr/>
          </p:nvSpPr>
          <p:spPr>
            <a:xfrm>
              <a:off x="2203385" y="37806600"/>
              <a:ext cx="1576072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900" dirty="0" smtClean="0">
                  <a:latin typeface="Arial" charset="0"/>
                  <a:ea typeface="Arial" charset="0"/>
                  <a:cs typeface="Arial" charset="0"/>
                </a:rPr>
                <a:t>DBGs</a:t>
              </a:r>
              <a:endParaRPr lang="en-US" altLang="zh-CN" sz="39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for</a:t>
              </a:r>
            </a:p>
            <a:p>
              <a:pPr algn="ctr"/>
              <a:r>
                <a:rPr lang="en-US" sz="3900" dirty="0">
                  <a:latin typeface="Arial" charset="0"/>
                  <a:ea typeface="Arial" charset="0"/>
                  <a:cs typeface="Arial" charset="0"/>
                </a:rPr>
                <a:t>d = </a:t>
              </a:r>
              <a:r>
                <a:rPr lang="en-US" sz="3900" dirty="0" smtClean="0">
                  <a:latin typeface="Arial" charset="0"/>
                  <a:ea typeface="Arial" charset="0"/>
                  <a:cs typeface="Arial" charset="0"/>
                </a:rPr>
                <a:t>+z</a:t>
              </a:r>
              <a:endParaRPr lang="en-US" sz="3900" dirty="0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2447" y="22172642"/>
              <a:ext cx="4782140" cy="4752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6486" y="22172642"/>
              <a:ext cx="4782140" cy="4752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91526" y="22172642"/>
              <a:ext cx="4782140" cy="4752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56047" y="22172642"/>
              <a:ext cx="4782140" cy="4752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1650" y="22172642"/>
              <a:ext cx="4782140" cy="4752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3557" y="22172642"/>
              <a:ext cx="4782140" cy="4752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6447" y="22172642"/>
              <a:ext cx="4782140" cy="4752000"/>
            </a:xfrm>
            <a:prstGeom prst="rect">
              <a:avLst/>
            </a:prstGeom>
          </p:spPr>
        </p:pic>
        <p:grpSp>
          <p:nvGrpSpPr>
            <p:cNvPr id="449" name="Group 448"/>
            <p:cNvGrpSpPr/>
            <p:nvPr/>
          </p:nvGrpSpPr>
          <p:grpSpPr>
            <a:xfrm>
              <a:off x="1324960" y="25669912"/>
              <a:ext cx="2596959" cy="2134574"/>
              <a:chOff x="718415" y="4815600"/>
              <a:chExt cx="2596959" cy="2134574"/>
            </a:xfrm>
          </p:grpSpPr>
          <p:cxnSp>
            <p:nvCxnSpPr>
              <p:cNvPr id="453" name="Straight Arrow Connector 452"/>
              <p:cNvCxnSpPr/>
              <p:nvPr/>
            </p:nvCxnSpPr>
            <p:spPr>
              <a:xfrm>
                <a:off x="1854479" y="6203424"/>
                <a:ext cx="1225040" cy="57378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Arrow Connector 456"/>
              <p:cNvCxnSpPr/>
              <p:nvPr/>
            </p:nvCxnSpPr>
            <p:spPr>
              <a:xfrm flipV="1">
                <a:off x="1895416" y="5298871"/>
                <a:ext cx="0" cy="880267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3" name="TextBox 472"/>
              <p:cNvSpPr txBox="1"/>
              <p:nvPr/>
            </p:nvSpPr>
            <p:spPr>
              <a:xfrm>
                <a:off x="2547215" y="6211510"/>
                <a:ext cx="7681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00" dirty="0">
                    <a:latin typeface="Arial" charset="0"/>
                    <a:ea typeface="Arial" charset="0"/>
                    <a:cs typeface="Arial" charset="0"/>
                  </a:rPr>
                  <a:t>+x</a:t>
                </a:r>
                <a:endParaRPr lang="en-US" sz="42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74" name="TextBox 473"/>
              <p:cNvSpPr txBox="1"/>
              <p:nvPr/>
            </p:nvSpPr>
            <p:spPr>
              <a:xfrm>
                <a:off x="1144964" y="4815600"/>
                <a:ext cx="7681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00" dirty="0">
                    <a:latin typeface="Arial" charset="0"/>
                    <a:ea typeface="Arial" charset="0"/>
                    <a:cs typeface="Arial" charset="0"/>
                  </a:rPr>
                  <a:t>+y</a:t>
                </a:r>
                <a:endParaRPr lang="en-US" sz="42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479" name="Straight Arrow Connector 478"/>
              <p:cNvCxnSpPr/>
              <p:nvPr/>
            </p:nvCxnSpPr>
            <p:spPr>
              <a:xfrm flipH="1">
                <a:off x="1080374" y="6202163"/>
                <a:ext cx="813370" cy="584612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9" name="TextBox 498"/>
              <p:cNvSpPr txBox="1"/>
              <p:nvPr/>
            </p:nvSpPr>
            <p:spPr>
              <a:xfrm>
                <a:off x="718415" y="5883374"/>
                <a:ext cx="7681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00" smtClean="0">
                    <a:latin typeface="Arial" charset="0"/>
                    <a:ea typeface="Arial" charset="0"/>
                    <a:cs typeface="Arial" charset="0"/>
                  </a:rPr>
                  <a:t>+z</a:t>
                </a:r>
                <a:endParaRPr lang="en-US" sz="42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01" name="Group 500"/>
            <p:cNvGrpSpPr/>
            <p:nvPr/>
          </p:nvGrpSpPr>
          <p:grpSpPr>
            <a:xfrm>
              <a:off x="34957556" y="27146398"/>
              <a:ext cx="4680000" cy="4564202"/>
              <a:chOff x="5698844" y="27901326"/>
              <a:chExt cx="4680000" cy="4564202"/>
            </a:xfrm>
          </p:grpSpPr>
          <p:sp>
            <p:nvSpPr>
              <p:cNvPr id="505" name="Oval 504"/>
              <p:cNvSpPr>
                <a:spLocks/>
              </p:cNvSpPr>
              <p:nvPr/>
            </p:nvSpPr>
            <p:spPr>
              <a:xfrm>
                <a:off x="7716254" y="2790132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6" name="Oval 505"/>
              <p:cNvSpPr>
                <a:spLocks/>
              </p:cNvSpPr>
              <p:nvPr/>
            </p:nvSpPr>
            <p:spPr>
              <a:xfrm>
                <a:off x="6387796" y="2862255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8" name="Oval 507"/>
              <p:cNvSpPr>
                <a:spLocks/>
              </p:cNvSpPr>
              <p:nvPr/>
            </p:nvSpPr>
            <p:spPr>
              <a:xfrm>
                <a:off x="9024102" y="28622552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2" name="Oval 521"/>
              <p:cNvSpPr>
                <a:spLocks/>
              </p:cNvSpPr>
              <p:nvPr/>
            </p:nvSpPr>
            <p:spPr>
              <a:xfrm>
                <a:off x="5698844" y="29905202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6" name="Oval 525"/>
              <p:cNvSpPr>
                <a:spLocks/>
              </p:cNvSpPr>
              <p:nvPr/>
            </p:nvSpPr>
            <p:spPr>
              <a:xfrm>
                <a:off x="9762717" y="29905202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1" name="Oval 570"/>
              <p:cNvSpPr>
                <a:spLocks/>
              </p:cNvSpPr>
              <p:nvPr/>
            </p:nvSpPr>
            <p:spPr>
              <a:xfrm>
                <a:off x="6387796" y="31168826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5" name="Oval 574"/>
              <p:cNvSpPr>
                <a:spLocks/>
              </p:cNvSpPr>
              <p:nvPr/>
            </p:nvSpPr>
            <p:spPr>
              <a:xfrm>
                <a:off x="9024102" y="31168826"/>
                <a:ext cx="616127" cy="568732"/>
              </a:xfrm>
              <a:prstGeom prst="ellipse">
                <a:avLst/>
              </a:prstGeom>
              <a:solidFill>
                <a:srgbClr val="B4784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94" name="Oval 593"/>
              <p:cNvSpPr>
                <a:spLocks/>
              </p:cNvSpPr>
              <p:nvPr/>
            </p:nvSpPr>
            <p:spPr>
              <a:xfrm>
                <a:off x="7716254" y="31896796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8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600" name="Straight Arrow Connector 599"/>
              <p:cNvCxnSpPr/>
              <p:nvPr/>
            </p:nvCxnSpPr>
            <p:spPr>
              <a:xfrm flipV="1">
                <a:off x="6224741" y="28386769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Arrow Connector 609"/>
              <p:cNvCxnSpPr/>
              <p:nvPr/>
            </p:nvCxnSpPr>
            <p:spPr>
              <a:xfrm>
                <a:off x="6968181" y="29038790"/>
                <a:ext cx="2794536" cy="10442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Arrow Connector 610"/>
              <p:cNvCxnSpPr/>
              <p:nvPr/>
            </p:nvCxnSpPr>
            <p:spPr>
              <a:xfrm flipH="1">
                <a:off x="6913693" y="29108750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Arrow Connector 624"/>
              <p:cNvCxnSpPr/>
              <p:nvPr/>
            </p:nvCxnSpPr>
            <p:spPr>
              <a:xfrm flipH="1">
                <a:off x="8313671" y="31671457"/>
                <a:ext cx="795834" cy="39292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Straight Arrow Connector 660"/>
              <p:cNvCxnSpPr/>
              <p:nvPr/>
            </p:nvCxnSpPr>
            <p:spPr>
              <a:xfrm flipH="1">
                <a:off x="6314971" y="30189568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Straight Arrow Connector 671"/>
              <p:cNvCxnSpPr/>
              <p:nvPr/>
            </p:nvCxnSpPr>
            <p:spPr>
              <a:xfrm flipH="1">
                <a:off x="6968181" y="30325563"/>
                <a:ext cx="2830276" cy="10090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Straight Arrow Connector 772"/>
              <p:cNvCxnSpPr/>
              <p:nvPr/>
            </p:nvCxnSpPr>
            <p:spPr>
              <a:xfrm flipH="1">
                <a:off x="7003923" y="31453192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4" name="Straight Arrow Connector 793"/>
              <p:cNvCxnSpPr>
                <a:stCxn id="610" idx="7"/>
              </p:cNvCxnSpPr>
              <p:nvPr/>
            </p:nvCxnSpPr>
            <p:spPr>
              <a:xfrm flipV="1">
                <a:off x="6913693" y="28268226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Straight Arrow Connector 800"/>
              <p:cNvCxnSpPr>
                <a:endCxn id="600" idx="5"/>
              </p:cNvCxnSpPr>
              <p:nvPr/>
            </p:nvCxnSpPr>
            <p:spPr>
              <a:xfrm flipH="1" flipV="1">
                <a:off x="8242151" y="28386769"/>
                <a:ext cx="1610796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Arrow Connector 807"/>
              <p:cNvCxnSpPr>
                <a:stCxn id="610" idx="6"/>
                <a:endCxn id="611" idx="2"/>
              </p:cNvCxnSpPr>
              <p:nvPr/>
            </p:nvCxnSpPr>
            <p:spPr>
              <a:xfrm>
                <a:off x="7003923" y="2890691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0" name="Straight Arrow Connector 809"/>
              <p:cNvCxnSpPr/>
              <p:nvPr/>
            </p:nvCxnSpPr>
            <p:spPr>
              <a:xfrm flipH="1">
                <a:off x="6297566" y="29013451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Straight Arrow Connector 819"/>
              <p:cNvCxnSpPr/>
              <p:nvPr/>
            </p:nvCxnSpPr>
            <p:spPr>
              <a:xfrm flipH="1">
                <a:off x="8132818" y="29175381"/>
                <a:ext cx="1104003" cy="27214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Straight Arrow Connector 820"/>
              <p:cNvCxnSpPr/>
              <p:nvPr/>
            </p:nvCxnSpPr>
            <p:spPr>
              <a:xfrm flipH="1" flipV="1">
                <a:off x="6293111" y="30325563"/>
                <a:ext cx="1602096" cy="15925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Arrow Connector 821"/>
              <p:cNvCxnSpPr>
                <a:stCxn id="661" idx="4"/>
                <a:endCxn id="773" idx="7"/>
              </p:cNvCxnSpPr>
              <p:nvPr/>
            </p:nvCxnSpPr>
            <p:spPr>
              <a:xfrm flipH="1">
                <a:off x="9549999" y="30473934"/>
                <a:ext cx="520782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3" name="Group 822"/>
            <p:cNvGrpSpPr/>
            <p:nvPr/>
          </p:nvGrpSpPr>
          <p:grpSpPr>
            <a:xfrm>
              <a:off x="29642596" y="27146398"/>
              <a:ext cx="4680000" cy="3836232"/>
              <a:chOff x="5698844" y="27901326"/>
              <a:chExt cx="4680000" cy="3836232"/>
            </a:xfrm>
          </p:grpSpPr>
          <p:sp>
            <p:nvSpPr>
              <p:cNvPr id="824" name="Oval 823"/>
              <p:cNvSpPr>
                <a:spLocks/>
              </p:cNvSpPr>
              <p:nvPr/>
            </p:nvSpPr>
            <p:spPr>
              <a:xfrm>
                <a:off x="7716254" y="2790132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25" name="Oval 824"/>
              <p:cNvSpPr>
                <a:spLocks/>
              </p:cNvSpPr>
              <p:nvPr/>
            </p:nvSpPr>
            <p:spPr>
              <a:xfrm>
                <a:off x="6387796" y="2862255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26" name="Oval 825"/>
              <p:cNvSpPr>
                <a:spLocks/>
              </p:cNvSpPr>
              <p:nvPr/>
            </p:nvSpPr>
            <p:spPr>
              <a:xfrm>
                <a:off x="9024102" y="28622552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27" name="Oval 826"/>
              <p:cNvSpPr>
                <a:spLocks/>
              </p:cNvSpPr>
              <p:nvPr/>
            </p:nvSpPr>
            <p:spPr>
              <a:xfrm>
                <a:off x="5698844" y="29905202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28" name="Oval 827"/>
              <p:cNvSpPr>
                <a:spLocks/>
              </p:cNvSpPr>
              <p:nvPr/>
            </p:nvSpPr>
            <p:spPr>
              <a:xfrm>
                <a:off x="9762717" y="29905202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29" name="Oval 828"/>
              <p:cNvSpPr>
                <a:spLocks/>
              </p:cNvSpPr>
              <p:nvPr/>
            </p:nvSpPr>
            <p:spPr>
              <a:xfrm>
                <a:off x="6387796" y="31168826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30" name="Oval 829"/>
              <p:cNvSpPr>
                <a:spLocks/>
              </p:cNvSpPr>
              <p:nvPr/>
            </p:nvSpPr>
            <p:spPr>
              <a:xfrm>
                <a:off x="9024102" y="31168826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32" name="Straight Arrow Connector 831"/>
              <p:cNvCxnSpPr/>
              <p:nvPr/>
            </p:nvCxnSpPr>
            <p:spPr>
              <a:xfrm flipV="1">
                <a:off x="6224741" y="28386769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Straight Arrow Connector 832"/>
              <p:cNvCxnSpPr/>
              <p:nvPr/>
            </p:nvCxnSpPr>
            <p:spPr>
              <a:xfrm>
                <a:off x="6968181" y="29038790"/>
                <a:ext cx="2794536" cy="10442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Straight Arrow Connector 833"/>
              <p:cNvCxnSpPr/>
              <p:nvPr/>
            </p:nvCxnSpPr>
            <p:spPr>
              <a:xfrm flipH="1">
                <a:off x="6913693" y="29108750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Straight Arrow Connector 835"/>
              <p:cNvCxnSpPr/>
              <p:nvPr/>
            </p:nvCxnSpPr>
            <p:spPr>
              <a:xfrm flipH="1">
                <a:off x="6314971" y="30189568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Straight Arrow Connector 836"/>
              <p:cNvCxnSpPr/>
              <p:nvPr/>
            </p:nvCxnSpPr>
            <p:spPr>
              <a:xfrm flipH="1">
                <a:off x="6968181" y="30325563"/>
                <a:ext cx="2830276" cy="10090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Straight Arrow Connector 837"/>
              <p:cNvCxnSpPr/>
              <p:nvPr/>
            </p:nvCxnSpPr>
            <p:spPr>
              <a:xfrm flipH="1">
                <a:off x="7003923" y="31453192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Straight Arrow Connector 838"/>
              <p:cNvCxnSpPr/>
              <p:nvPr/>
            </p:nvCxnSpPr>
            <p:spPr>
              <a:xfrm flipV="1">
                <a:off x="6913693" y="28268226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Straight Arrow Connector 839"/>
              <p:cNvCxnSpPr/>
              <p:nvPr/>
            </p:nvCxnSpPr>
            <p:spPr>
              <a:xfrm flipH="1" flipV="1">
                <a:off x="8242151" y="28386769"/>
                <a:ext cx="1610796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Straight Arrow Connector 840"/>
              <p:cNvCxnSpPr/>
              <p:nvPr/>
            </p:nvCxnSpPr>
            <p:spPr>
              <a:xfrm>
                <a:off x="7003923" y="2890691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Straight Arrow Connector 841"/>
              <p:cNvCxnSpPr/>
              <p:nvPr/>
            </p:nvCxnSpPr>
            <p:spPr>
              <a:xfrm flipH="1">
                <a:off x="6297566" y="29013451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Straight Arrow Connector 842"/>
              <p:cNvCxnSpPr>
                <a:stCxn id="826" idx="4"/>
                <a:endCxn id="830" idx="0"/>
              </p:cNvCxnSpPr>
              <p:nvPr/>
            </p:nvCxnSpPr>
            <p:spPr>
              <a:xfrm>
                <a:off x="9332166" y="29191284"/>
                <a:ext cx="0" cy="197754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Arrow Connector 843"/>
              <p:cNvCxnSpPr>
                <a:stCxn id="830" idx="1"/>
              </p:cNvCxnSpPr>
              <p:nvPr/>
            </p:nvCxnSpPr>
            <p:spPr>
              <a:xfrm flipH="1" flipV="1">
                <a:off x="6293111" y="30325563"/>
                <a:ext cx="2821221" cy="9265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Straight Arrow Connector 844"/>
              <p:cNvCxnSpPr/>
              <p:nvPr/>
            </p:nvCxnSpPr>
            <p:spPr>
              <a:xfrm flipH="1">
                <a:off x="9549999" y="30473934"/>
                <a:ext cx="520782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6" name="Group 845"/>
            <p:cNvGrpSpPr/>
            <p:nvPr/>
          </p:nvGrpSpPr>
          <p:grpSpPr>
            <a:xfrm>
              <a:off x="24407117" y="27146398"/>
              <a:ext cx="4680000" cy="3836232"/>
              <a:chOff x="5698844" y="27901326"/>
              <a:chExt cx="4680000" cy="3836232"/>
            </a:xfrm>
          </p:grpSpPr>
          <p:sp>
            <p:nvSpPr>
              <p:cNvPr id="847" name="Oval 846"/>
              <p:cNvSpPr>
                <a:spLocks/>
              </p:cNvSpPr>
              <p:nvPr/>
            </p:nvSpPr>
            <p:spPr>
              <a:xfrm>
                <a:off x="7716254" y="2790132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48" name="Oval 847"/>
              <p:cNvSpPr>
                <a:spLocks/>
              </p:cNvSpPr>
              <p:nvPr/>
            </p:nvSpPr>
            <p:spPr>
              <a:xfrm>
                <a:off x="6387796" y="2862255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49" name="Oval 848"/>
              <p:cNvSpPr>
                <a:spLocks/>
              </p:cNvSpPr>
              <p:nvPr/>
            </p:nvSpPr>
            <p:spPr>
              <a:xfrm>
                <a:off x="9024102" y="28622552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50" name="Oval 849"/>
              <p:cNvSpPr>
                <a:spLocks/>
              </p:cNvSpPr>
              <p:nvPr/>
            </p:nvSpPr>
            <p:spPr>
              <a:xfrm>
                <a:off x="5698844" y="29905202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51" name="Oval 850"/>
              <p:cNvSpPr>
                <a:spLocks/>
              </p:cNvSpPr>
              <p:nvPr/>
            </p:nvSpPr>
            <p:spPr>
              <a:xfrm>
                <a:off x="9762717" y="29905202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52" name="Oval 851"/>
              <p:cNvSpPr>
                <a:spLocks/>
              </p:cNvSpPr>
              <p:nvPr/>
            </p:nvSpPr>
            <p:spPr>
              <a:xfrm>
                <a:off x="6387796" y="31168826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54" name="Straight Arrow Connector 853"/>
              <p:cNvCxnSpPr/>
              <p:nvPr/>
            </p:nvCxnSpPr>
            <p:spPr>
              <a:xfrm flipV="1">
                <a:off x="6224741" y="28386769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Straight Arrow Connector 854"/>
              <p:cNvCxnSpPr/>
              <p:nvPr/>
            </p:nvCxnSpPr>
            <p:spPr>
              <a:xfrm>
                <a:off x="6968181" y="29038790"/>
                <a:ext cx="2794536" cy="10442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Straight Arrow Connector 855"/>
              <p:cNvCxnSpPr/>
              <p:nvPr/>
            </p:nvCxnSpPr>
            <p:spPr>
              <a:xfrm flipH="1">
                <a:off x="6913693" y="29108750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Straight Arrow Connector 856"/>
              <p:cNvCxnSpPr/>
              <p:nvPr/>
            </p:nvCxnSpPr>
            <p:spPr>
              <a:xfrm flipH="1">
                <a:off x="6314971" y="30189568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Arrow Connector 857"/>
              <p:cNvCxnSpPr/>
              <p:nvPr/>
            </p:nvCxnSpPr>
            <p:spPr>
              <a:xfrm flipH="1">
                <a:off x="6968181" y="30325563"/>
                <a:ext cx="2830276" cy="10090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Straight Arrow Connector 859"/>
              <p:cNvCxnSpPr/>
              <p:nvPr/>
            </p:nvCxnSpPr>
            <p:spPr>
              <a:xfrm flipV="1">
                <a:off x="6913693" y="28268226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Straight Arrow Connector 860"/>
              <p:cNvCxnSpPr/>
              <p:nvPr/>
            </p:nvCxnSpPr>
            <p:spPr>
              <a:xfrm flipH="1" flipV="1">
                <a:off x="8242151" y="28386769"/>
                <a:ext cx="1610796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Straight Arrow Connector 861"/>
              <p:cNvCxnSpPr/>
              <p:nvPr/>
            </p:nvCxnSpPr>
            <p:spPr>
              <a:xfrm>
                <a:off x="7003923" y="2890691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Straight Arrow Connector 862"/>
              <p:cNvCxnSpPr/>
              <p:nvPr/>
            </p:nvCxnSpPr>
            <p:spPr>
              <a:xfrm flipH="1">
                <a:off x="6297566" y="29013451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Arrow Connector 864"/>
              <p:cNvCxnSpPr/>
              <p:nvPr/>
            </p:nvCxnSpPr>
            <p:spPr>
              <a:xfrm flipH="1" flipV="1">
                <a:off x="6143070" y="30465635"/>
                <a:ext cx="439800" cy="7129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7" name="Group 866"/>
            <p:cNvGrpSpPr/>
            <p:nvPr/>
          </p:nvGrpSpPr>
          <p:grpSpPr>
            <a:xfrm>
              <a:off x="19142720" y="27146398"/>
              <a:ext cx="4680000" cy="2572608"/>
              <a:chOff x="5698844" y="27901326"/>
              <a:chExt cx="4680000" cy="2572608"/>
            </a:xfrm>
          </p:grpSpPr>
          <p:sp>
            <p:nvSpPr>
              <p:cNvPr id="868" name="Oval 867"/>
              <p:cNvSpPr>
                <a:spLocks/>
              </p:cNvSpPr>
              <p:nvPr/>
            </p:nvSpPr>
            <p:spPr>
              <a:xfrm>
                <a:off x="7716254" y="2790132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69" name="Oval 868"/>
              <p:cNvSpPr>
                <a:spLocks/>
              </p:cNvSpPr>
              <p:nvPr/>
            </p:nvSpPr>
            <p:spPr>
              <a:xfrm>
                <a:off x="6387796" y="2862255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70" name="Oval 869"/>
              <p:cNvSpPr>
                <a:spLocks/>
              </p:cNvSpPr>
              <p:nvPr/>
            </p:nvSpPr>
            <p:spPr>
              <a:xfrm>
                <a:off x="9024102" y="28622552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71" name="Oval 870"/>
              <p:cNvSpPr>
                <a:spLocks/>
              </p:cNvSpPr>
              <p:nvPr/>
            </p:nvSpPr>
            <p:spPr>
              <a:xfrm>
                <a:off x="5698844" y="29905202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72" name="Oval 871"/>
              <p:cNvSpPr>
                <a:spLocks/>
              </p:cNvSpPr>
              <p:nvPr/>
            </p:nvSpPr>
            <p:spPr>
              <a:xfrm>
                <a:off x="9762717" y="2990520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74" name="Straight Arrow Connector 873"/>
              <p:cNvCxnSpPr/>
              <p:nvPr/>
            </p:nvCxnSpPr>
            <p:spPr>
              <a:xfrm flipV="1">
                <a:off x="6224741" y="28386769"/>
                <a:ext cx="1581743" cy="1601722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Straight Arrow Connector 874"/>
              <p:cNvCxnSpPr/>
              <p:nvPr/>
            </p:nvCxnSpPr>
            <p:spPr>
              <a:xfrm>
                <a:off x="6968181" y="29038790"/>
                <a:ext cx="2794536" cy="1044246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Straight Arrow Connector 875"/>
              <p:cNvCxnSpPr>
                <a:stCxn id="870" idx="5"/>
                <a:endCxn id="872" idx="0"/>
              </p:cNvCxnSpPr>
              <p:nvPr/>
            </p:nvCxnSpPr>
            <p:spPr>
              <a:xfrm>
                <a:off x="9549999" y="29107995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Straight Arrow Connector 876"/>
              <p:cNvCxnSpPr/>
              <p:nvPr/>
            </p:nvCxnSpPr>
            <p:spPr>
              <a:xfrm flipH="1">
                <a:off x="6314971" y="30189568"/>
                <a:ext cx="3447746" cy="0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Straight Arrow Connector 878"/>
              <p:cNvCxnSpPr/>
              <p:nvPr/>
            </p:nvCxnSpPr>
            <p:spPr>
              <a:xfrm flipV="1">
                <a:off x="6913693" y="28268226"/>
                <a:ext cx="802561" cy="437615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Straight Arrow Connector 879"/>
              <p:cNvCxnSpPr/>
              <p:nvPr/>
            </p:nvCxnSpPr>
            <p:spPr>
              <a:xfrm flipH="1" flipV="1">
                <a:off x="8242151" y="28386769"/>
                <a:ext cx="1610796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Straight Arrow Connector 880"/>
              <p:cNvCxnSpPr/>
              <p:nvPr/>
            </p:nvCxnSpPr>
            <p:spPr>
              <a:xfrm>
                <a:off x="7003923" y="2890691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2" name="Straight Arrow Connector 881"/>
              <p:cNvCxnSpPr/>
              <p:nvPr/>
            </p:nvCxnSpPr>
            <p:spPr>
              <a:xfrm flipH="1">
                <a:off x="6297566" y="29013451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4" name="Group 883"/>
            <p:cNvGrpSpPr/>
            <p:nvPr/>
          </p:nvGrpSpPr>
          <p:grpSpPr>
            <a:xfrm>
              <a:off x="14233935" y="27146398"/>
              <a:ext cx="3941385" cy="2572608"/>
              <a:chOff x="5698844" y="27901326"/>
              <a:chExt cx="3941385" cy="2572608"/>
            </a:xfrm>
          </p:grpSpPr>
          <p:sp>
            <p:nvSpPr>
              <p:cNvPr id="885" name="Oval 884"/>
              <p:cNvSpPr>
                <a:spLocks/>
              </p:cNvSpPr>
              <p:nvPr/>
            </p:nvSpPr>
            <p:spPr>
              <a:xfrm>
                <a:off x="7716254" y="2790132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86" name="Oval 885"/>
              <p:cNvSpPr>
                <a:spLocks/>
              </p:cNvSpPr>
              <p:nvPr/>
            </p:nvSpPr>
            <p:spPr>
              <a:xfrm>
                <a:off x="6387796" y="2862255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87" name="Oval 886"/>
              <p:cNvSpPr>
                <a:spLocks/>
              </p:cNvSpPr>
              <p:nvPr/>
            </p:nvSpPr>
            <p:spPr>
              <a:xfrm>
                <a:off x="9024102" y="28622552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88" name="Oval 887"/>
              <p:cNvSpPr>
                <a:spLocks/>
              </p:cNvSpPr>
              <p:nvPr/>
            </p:nvSpPr>
            <p:spPr>
              <a:xfrm>
                <a:off x="5698844" y="2990520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90" name="Straight Arrow Connector 889"/>
              <p:cNvCxnSpPr/>
              <p:nvPr/>
            </p:nvCxnSpPr>
            <p:spPr>
              <a:xfrm flipV="1">
                <a:off x="6224741" y="28386769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Straight Arrow Connector 890"/>
              <p:cNvCxnSpPr>
                <a:stCxn id="886" idx="3"/>
                <a:endCxn id="888" idx="0"/>
              </p:cNvCxnSpPr>
              <p:nvPr/>
            </p:nvCxnSpPr>
            <p:spPr>
              <a:xfrm flipH="1">
                <a:off x="6006908" y="29107995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Straight Arrow Connector 893"/>
              <p:cNvCxnSpPr/>
              <p:nvPr/>
            </p:nvCxnSpPr>
            <p:spPr>
              <a:xfrm flipV="1">
                <a:off x="6913693" y="28268226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6" name="Straight Arrow Connector 895"/>
              <p:cNvCxnSpPr/>
              <p:nvPr/>
            </p:nvCxnSpPr>
            <p:spPr>
              <a:xfrm>
                <a:off x="7003923" y="2890691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Arrow Connector 896"/>
              <p:cNvCxnSpPr>
                <a:stCxn id="887" idx="3"/>
                <a:endCxn id="888" idx="6"/>
              </p:cNvCxnSpPr>
              <p:nvPr/>
            </p:nvCxnSpPr>
            <p:spPr>
              <a:xfrm flipH="1">
                <a:off x="6314971" y="29107995"/>
                <a:ext cx="2799361" cy="10815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8" name="Group 897"/>
            <p:cNvGrpSpPr/>
            <p:nvPr/>
          </p:nvGrpSpPr>
          <p:grpSpPr>
            <a:xfrm>
              <a:off x="9271301" y="27146398"/>
              <a:ext cx="3252433" cy="1289958"/>
              <a:chOff x="6387796" y="27901326"/>
              <a:chExt cx="3252433" cy="1289958"/>
            </a:xfrm>
          </p:grpSpPr>
          <p:sp>
            <p:nvSpPr>
              <p:cNvPr id="899" name="Oval 898"/>
              <p:cNvSpPr>
                <a:spLocks/>
              </p:cNvSpPr>
              <p:nvPr/>
            </p:nvSpPr>
            <p:spPr>
              <a:xfrm>
                <a:off x="7716254" y="2790132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00" name="Oval 899"/>
              <p:cNvSpPr>
                <a:spLocks/>
              </p:cNvSpPr>
              <p:nvPr/>
            </p:nvSpPr>
            <p:spPr>
              <a:xfrm>
                <a:off x="6387796" y="2862255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01" name="Oval 900"/>
              <p:cNvSpPr>
                <a:spLocks/>
              </p:cNvSpPr>
              <p:nvPr/>
            </p:nvSpPr>
            <p:spPr>
              <a:xfrm>
                <a:off x="9024102" y="2862255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03" name="Straight Arrow Connector 902"/>
              <p:cNvCxnSpPr>
                <a:stCxn id="901" idx="0"/>
                <a:endCxn id="899" idx="6"/>
              </p:cNvCxnSpPr>
              <p:nvPr/>
            </p:nvCxnSpPr>
            <p:spPr>
              <a:xfrm flipH="1" flipV="1">
                <a:off x="8332381" y="28185692"/>
                <a:ext cx="999785" cy="4368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Straight Arrow Connector 904"/>
              <p:cNvCxnSpPr/>
              <p:nvPr/>
            </p:nvCxnSpPr>
            <p:spPr>
              <a:xfrm flipV="1">
                <a:off x="6913693" y="28268226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Straight Arrow Connector 905"/>
              <p:cNvCxnSpPr/>
              <p:nvPr/>
            </p:nvCxnSpPr>
            <p:spPr>
              <a:xfrm>
                <a:off x="7003923" y="2890691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8" name="Group 907"/>
            <p:cNvGrpSpPr/>
            <p:nvPr/>
          </p:nvGrpSpPr>
          <p:grpSpPr>
            <a:xfrm>
              <a:off x="4591225" y="27146398"/>
              <a:ext cx="1944585" cy="1289958"/>
              <a:chOff x="6387796" y="27901326"/>
              <a:chExt cx="1944585" cy="1289958"/>
            </a:xfrm>
          </p:grpSpPr>
          <p:sp>
            <p:nvSpPr>
              <p:cNvPr id="909" name="Oval 908"/>
              <p:cNvSpPr>
                <a:spLocks/>
              </p:cNvSpPr>
              <p:nvPr/>
            </p:nvSpPr>
            <p:spPr>
              <a:xfrm>
                <a:off x="7716254" y="2790132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10" name="Oval 909"/>
              <p:cNvSpPr>
                <a:spLocks/>
              </p:cNvSpPr>
              <p:nvPr/>
            </p:nvSpPr>
            <p:spPr>
              <a:xfrm>
                <a:off x="6387796" y="2862255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12" name="Straight Arrow Connector 911"/>
              <p:cNvCxnSpPr/>
              <p:nvPr/>
            </p:nvCxnSpPr>
            <p:spPr>
              <a:xfrm flipV="1">
                <a:off x="6999153" y="28391925"/>
                <a:ext cx="802504" cy="4213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Straight Arrow Connector 912"/>
              <p:cNvCxnSpPr/>
              <p:nvPr/>
            </p:nvCxnSpPr>
            <p:spPr>
              <a:xfrm flipV="1">
                <a:off x="6863776" y="28236504"/>
                <a:ext cx="847651" cy="43624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5" name="Group 914"/>
            <p:cNvGrpSpPr/>
            <p:nvPr/>
          </p:nvGrpSpPr>
          <p:grpSpPr>
            <a:xfrm>
              <a:off x="34957556" y="32175598"/>
              <a:ext cx="4680000" cy="4564202"/>
              <a:chOff x="17414484" y="27924919"/>
              <a:chExt cx="4680000" cy="4564202"/>
            </a:xfrm>
          </p:grpSpPr>
          <p:sp>
            <p:nvSpPr>
              <p:cNvPr id="916" name="Oval 915"/>
              <p:cNvSpPr>
                <a:spLocks/>
              </p:cNvSpPr>
              <p:nvPr/>
            </p:nvSpPr>
            <p:spPr>
              <a:xfrm>
                <a:off x="19431894" y="27924919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17" name="Oval 916"/>
              <p:cNvSpPr>
                <a:spLocks/>
              </p:cNvSpPr>
              <p:nvPr/>
            </p:nvSpPr>
            <p:spPr>
              <a:xfrm>
                <a:off x="18103436" y="28646145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18" name="Oval 917"/>
              <p:cNvSpPr>
                <a:spLocks/>
              </p:cNvSpPr>
              <p:nvPr/>
            </p:nvSpPr>
            <p:spPr>
              <a:xfrm>
                <a:off x="20739742" y="28646145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19" name="Oval 918"/>
              <p:cNvSpPr>
                <a:spLocks/>
              </p:cNvSpPr>
              <p:nvPr/>
            </p:nvSpPr>
            <p:spPr>
              <a:xfrm>
                <a:off x="17414484" y="29928795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20" name="Oval 919"/>
              <p:cNvSpPr>
                <a:spLocks/>
              </p:cNvSpPr>
              <p:nvPr/>
            </p:nvSpPr>
            <p:spPr>
              <a:xfrm>
                <a:off x="21478357" y="29928795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21" name="Oval 920"/>
              <p:cNvSpPr>
                <a:spLocks/>
              </p:cNvSpPr>
              <p:nvPr/>
            </p:nvSpPr>
            <p:spPr>
              <a:xfrm>
                <a:off x="18103436" y="31192419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22" name="Oval 921"/>
              <p:cNvSpPr>
                <a:spLocks/>
              </p:cNvSpPr>
              <p:nvPr/>
            </p:nvSpPr>
            <p:spPr>
              <a:xfrm>
                <a:off x="20739742" y="31192419"/>
                <a:ext cx="616127" cy="568732"/>
              </a:xfrm>
              <a:prstGeom prst="ellipse">
                <a:avLst/>
              </a:prstGeom>
              <a:solidFill>
                <a:srgbClr val="B4784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23" name="Oval 922"/>
              <p:cNvSpPr>
                <a:spLocks/>
              </p:cNvSpPr>
              <p:nvPr/>
            </p:nvSpPr>
            <p:spPr>
              <a:xfrm>
                <a:off x="19431894" y="31920389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8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24" name="Straight Arrow Connector 923"/>
              <p:cNvCxnSpPr/>
              <p:nvPr/>
            </p:nvCxnSpPr>
            <p:spPr>
              <a:xfrm flipV="1">
                <a:off x="17940381" y="28470058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Straight Arrow Connector 924"/>
              <p:cNvCxnSpPr/>
              <p:nvPr/>
            </p:nvCxnSpPr>
            <p:spPr>
              <a:xfrm>
                <a:off x="18683821" y="29062383"/>
                <a:ext cx="2794536" cy="10442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Straight Arrow Connector 925"/>
              <p:cNvCxnSpPr/>
              <p:nvPr/>
            </p:nvCxnSpPr>
            <p:spPr>
              <a:xfrm flipH="1">
                <a:off x="18629333" y="29132343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Straight Arrow Connector 926"/>
              <p:cNvCxnSpPr/>
              <p:nvPr/>
            </p:nvCxnSpPr>
            <p:spPr>
              <a:xfrm flipH="1">
                <a:off x="20029311" y="31677862"/>
                <a:ext cx="800661" cy="4101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Straight Arrow Connector 927"/>
              <p:cNvCxnSpPr/>
              <p:nvPr/>
            </p:nvCxnSpPr>
            <p:spPr>
              <a:xfrm flipH="1">
                <a:off x="18030611" y="30213161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" name="Straight Arrow Connector 928"/>
              <p:cNvCxnSpPr/>
              <p:nvPr/>
            </p:nvCxnSpPr>
            <p:spPr>
              <a:xfrm flipH="1">
                <a:off x="18694673" y="30332304"/>
                <a:ext cx="2794536" cy="99844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" name="Straight Arrow Connector 929"/>
              <p:cNvCxnSpPr/>
              <p:nvPr/>
            </p:nvCxnSpPr>
            <p:spPr>
              <a:xfrm flipH="1">
                <a:off x="18719563" y="31476785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Straight Arrow Connector 930"/>
              <p:cNvCxnSpPr/>
              <p:nvPr/>
            </p:nvCxnSpPr>
            <p:spPr>
              <a:xfrm flipV="1">
                <a:off x="18629333" y="28291819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Straight Arrow Connector 931"/>
              <p:cNvCxnSpPr/>
              <p:nvPr/>
            </p:nvCxnSpPr>
            <p:spPr>
              <a:xfrm flipH="1" flipV="1">
                <a:off x="19872388" y="28468312"/>
                <a:ext cx="1653643" cy="1592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Straight Arrow Connector 932"/>
              <p:cNvCxnSpPr/>
              <p:nvPr/>
            </p:nvCxnSpPr>
            <p:spPr>
              <a:xfrm>
                <a:off x="18719563" y="28930511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Straight Arrow Connector 933"/>
              <p:cNvCxnSpPr/>
              <p:nvPr/>
            </p:nvCxnSpPr>
            <p:spPr>
              <a:xfrm flipH="1">
                <a:off x="18013206" y="29037044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Straight Arrow Connector 934"/>
              <p:cNvCxnSpPr/>
              <p:nvPr/>
            </p:nvCxnSpPr>
            <p:spPr>
              <a:xfrm flipH="1">
                <a:off x="19834659" y="29198974"/>
                <a:ext cx="1117803" cy="27190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/>
              <p:cNvCxnSpPr/>
              <p:nvPr/>
            </p:nvCxnSpPr>
            <p:spPr>
              <a:xfrm flipH="1" flipV="1">
                <a:off x="17983852" y="30370793"/>
                <a:ext cx="1602096" cy="15925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/>
              <p:cNvCxnSpPr/>
              <p:nvPr/>
            </p:nvCxnSpPr>
            <p:spPr>
              <a:xfrm flipH="1">
                <a:off x="17722548" y="29131588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/>
              <p:cNvCxnSpPr/>
              <p:nvPr/>
            </p:nvCxnSpPr>
            <p:spPr>
              <a:xfrm>
                <a:off x="21265639" y="29131588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/>
              <p:cNvCxnSpPr/>
              <p:nvPr/>
            </p:nvCxnSpPr>
            <p:spPr>
              <a:xfrm>
                <a:off x="21047806" y="29214877"/>
                <a:ext cx="0" cy="197754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/>
              <p:cNvCxnSpPr/>
              <p:nvPr/>
            </p:nvCxnSpPr>
            <p:spPr>
              <a:xfrm>
                <a:off x="18033135" y="30268199"/>
                <a:ext cx="1648158" cy="16498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/>
              <p:cNvCxnSpPr/>
              <p:nvPr/>
            </p:nvCxnSpPr>
            <p:spPr>
              <a:xfrm flipV="1">
                <a:off x="18731252" y="30414238"/>
                <a:ext cx="2837335" cy="10139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2" name="Group 941"/>
            <p:cNvGrpSpPr/>
            <p:nvPr/>
          </p:nvGrpSpPr>
          <p:grpSpPr>
            <a:xfrm>
              <a:off x="29642596" y="32175598"/>
              <a:ext cx="4680000" cy="3836232"/>
              <a:chOff x="17414484" y="27924919"/>
              <a:chExt cx="4680000" cy="3836232"/>
            </a:xfrm>
          </p:grpSpPr>
          <p:sp>
            <p:nvSpPr>
              <p:cNvPr id="943" name="Oval 942"/>
              <p:cNvSpPr>
                <a:spLocks/>
              </p:cNvSpPr>
              <p:nvPr/>
            </p:nvSpPr>
            <p:spPr>
              <a:xfrm>
                <a:off x="19431894" y="27924919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4" name="Oval 943"/>
              <p:cNvSpPr>
                <a:spLocks/>
              </p:cNvSpPr>
              <p:nvPr/>
            </p:nvSpPr>
            <p:spPr>
              <a:xfrm>
                <a:off x="18103436" y="28646145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5" name="Oval 944"/>
              <p:cNvSpPr>
                <a:spLocks/>
              </p:cNvSpPr>
              <p:nvPr/>
            </p:nvSpPr>
            <p:spPr>
              <a:xfrm>
                <a:off x="20739742" y="28646145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6" name="Oval 945"/>
              <p:cNvSpPr>
                <a:spLocks/>
              </p:cNvSpPr>
              <p:nvPr/>
            </p:nvSpPr>
            <p:spPr>
              <a:xfrm>
                <a:off x="17414484" y="29928795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7" name="Oval 946"/>
              <p:cNvSpPr>
                <a:spLocks/>
              </p:cNvSpPr>
              <p:nvPr/>
            </p:nvSpPr>
            <p:spPr>
              <a:xfrm>
                <a:off x="21478357" y="29928795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8" name="Oval 947"/>
              <p:cNvSpPr>
                <a:spLocks/>
              </p:cNvSpPr>
              <p:nvPr/>
            </p:nvSpPr>
            <p:spPr>
              <a:xfrm>
                <a:off x="18103436" y="31192419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9" name="Oval 948"/>
              <p:cNvSpPr>
                <a:spLocks/>
              </p:cNvSpPr>
              <p:nvPr/>
            </p:nvSpPr>
            <p:spPr>
              <a:xfrm>
                <a:off x="20739742" y="31192419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51" name="Straight Arrow Connector 950"/>
              <p:cNvCxnSpPr/>
              <p:nvPr/>
            </p:nvCxnSpPr>
            <p:spPr>
              <a:xfrm flipV="1">
                <a:off x="17940381" y="28470058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Straight Arrow Connector 951"/>
              <p:cNvCxnSpPr/>
              <p:nvPr/>
            </p:nvCxnSpPr>
            <p:spPr>
              <a:xfrm>
                <a:off x="18683821" y="29062383"/>
                <a:ext cx="2794536" cy="10442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Straight Arrow Connector 952"/>
              <p:cNvCxnSpPr/>
              <p:nvPr/>
            </p:nvCxnSpPr>
            <p:spPr>
              <a:xfrm flipH="1">
                <a:off x="18629333" y="29132343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Straight Arrow Connector 954"/>
              <p:cNvCxnSpPr/>
              <p:nvPr/>
            </p:nvCxnSpPr>
            <p:spPr>
              <a:xfrm flipH="1">
                <a:off x="18030611" y="30213161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Straight Arrow Connector 955"/>
              <p:cNvCxnSpPr/>
              <p:nvPr/>
            </p:nvCxnSpPr>
            <p:spPr>
              <a:xfrm flipH="1">
                <a:off x="18694673" y="30332304"/>
                <a:ext cx="2794536" cy="99844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Straight Arrow Connector 956"/>
              <p:cNvCxnSpPr/>
              <p:nvPr/>
            </p:nvCxnSpPr>
            <p:spPr>
              <a:xfrm flipH="1">
                <a:off x="18719563" y="31476785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8" name="Straight Arrow Connector 957"/>
              <p:cNvCxnSpPr/>
              <p:nvPr/>
            </p:nvCxnSpPr>
            <p:spPr>
              <a:xfrm flipV="1">
                <a:off x="18629333" y="28291819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9" name="Straight Arrow Connector 958"/>
              <p:cNvCxnSpPr/>
              <p:nvPr/>
            </p:nvCxnSpPr>
            <p:spPr>
              <a:xfrm flipH="1" flipV="1">
                <a:off x="19872388" y="28468312"/>
                <a:ext cx="1653643" cy="1592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Straight Arrow Connector 959"/>
              <p:cNvCxnSpPr/>
              <p:nvPr/>
            </p:nvCxnSpPr>
            <p:spPr>
              <a:xfrm>
                <a:off x="18719563" y="28930511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1" name="Straight Arrow Connector 960"/>
              <p:cNvCxnSpPr/>
              <p:nvPr/>
            </p:nvCxnSpPr>
            <p:spPr>
              <a:xfrm flipH="1">
                <a:off x="18013206" y="29037044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2" name="Straight Arrow Connector 961"/>
              <p:cNvCxnSpPr/>
              <p:nvPr/>
            </p:nvCxnSpPr>
            <p:spPr>
              <a:xfrm flipH="1">
                <a:off x="20972149" y="29207141"/>
                <a:ext cx="1464" cy="199344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3" name="Straight Arrow Connector 962"/>
              <p:cNvCxnSpPr/>
              <p:nvPr/>
            </p:nvCxnSpPr>
            <p:spPr>
              <a:xfrm flipH="1" flipV="1">
                <a:off x="17942429" y="30409939"/>
                <a:ext cx="2822794" cy="9394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Straight Arrow Connector 963"/>
              <p:cNvCxnSpPr/>
              <p:nvPr/>
            </p:nvCxnSpPr>
            <p:spPr>
              <a:xfrm flipH="1">
                <a:off x="17722548" y="29131588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5" name="Straight Arrow Connector 964"/>
              <p:cNvCxnSpPr/>
              <p:nvPr/>
            </p:nvCxnSpPr>
            <p:spPr>
              <a:xfrm>
                <a:off x="21265639" y="29131588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6" name="Straight Arrow Connector 965"/>
              <p:cNvCxnSpPr/>
              <p:nvPr/>
            </p:nvCxnSpPr>
            <p:spPr>
              <a:xfrm>
                <a:off x="21092510" y="29214877"/>
                <a:ext cx="0" cy="197754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7" name="Straight Arrow Connector 966"/>
              <p:cNvCxnSpPr/>
              <p:nvPr/>
            </p:nvCxnSpPr>
            <p:spPr>
              <a:xfrm>
                <a:off x="18007518" y="30294946"/>
                <a:ext cx="2845734" cy="9668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8" name="Straight Arrow Connector 967"/>
              <p:cNvCxnSpPr/>
              <p:nvPr/>
            </p:nvCxnSpPr>
            <p:spPr>
              <a:xfrm flipV="1">
                <a:off x="18731252" y="30414238"/>
                <a:ext cx="2837335" cy="10139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9" name="Group 968"/>
            <p:cNvGrpSpPr/>
            <p:nvPr/>
          </p:nvGrpSpPr>
          <p:grpSpPr>
            <a:xfrm>
              <a:off x="24407117" y="32175598"/>
              <a:ext cx="4680000" cy="3836232"/>
              <a:chOff x="17414484" y="27924919"/>
              <a:chExt cx="4680000" cy="3836232"/>
            </a:xfrm>
          </p:grpSpPr>
          <p:sp>
            <p:nvSpPr>
              <p:cNvPr id="970" name="Oval 969"/>
              <p:cNvSpPr>
                <a:spLocks/>
              </p:cNvSpPr>
              <p:nvPr/>
            </p:nvSpPr>
            <p:spPr>
              <a:xfrm>
                <a:off x="19431894" y="27924919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1" name="Oval 970"/>
              <p:cNvSpPr>
                <a:spLocks/>
              </p:cNvSpPr>
              <p:nvPr/>
            </p:nvSpPr>
            <p:spPr>
              <a:xfrm>
                <a:off x="18103436" y="28646145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2" name="Oval 971"/>
              <p:cNvSpPr>
                <a:spLocks/>
              </p:cNvSpPr>
              <p:nvPr/>
            </p:nvSpPr>
            <p:spPr>
              <a:xfrm>
                <a:off x="20739742" y="28646145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3" name="Oval 972"/>
              <p:cNvSpPr>
                <a:spLocks/>
              </p:cNvSpPr>
              <p:nvPr/>
            </p:nvSpPr>
            <p:spPr>
              <a:xfrm>
                <a:off x="17414484" y="29928795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4" name="Oval 973"/>
              <p:cNvSpPr>
                <a:spLocks/>
              </p:cNvSpPr>
              <p:nvPr/>
            </p:nvSpPr>
            <p:spPr>
              <a:xfrm>
                <a:off x="21478357" y="29928795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5" name="Oval 974"/>
              <p:cNvSpPr>
                <a:spLocks/>
              </p:cNvSpPr>
              <p:nvPr/>
            </p:nvSpPr>
            <p:spPr>
              <a:xfrm>
                <a:off x="18103436" y="31192419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77" name="Straight Arrow Connector 976"/>
              <p:cNvCxnSpPr/>
              <p:nvPr/>
            </p:nvCxnSpPr>
            <p:spPr>
              <a:xfrm flipV="1">
                <a:off x="17940381" y="28470058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8" name="Straight Arrow Connector 977"/>
              <p:cNvCxnSpPr/>
              <p:nvPr/>
            </p:nvCxnSpPr>
            <p:spPr>
              <a:xfrm>
                <a:off x="18683821" y="29062383"/>
                <a:ext cx="2794536" cy="10442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9" name="Straight Arrow Connector 978"/>
              <p:cNvCxnSpPr/>
              <p:nvPr/>
            </p:nvCxnSpPr>
            <p:spPr>
              <a:xfrm flipH="1">
                <a:off x="18448277" y="29132343"/>
                <a:ext cx="2376868" cy="206007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0" name="Straight Arrow Connector 979"/>
              <p:cNvCxnSpPr/>
              <p:nvPr/>
            </p:nvCxnSpPr>
            <p:spPr>
              <a:xfrm flipH="1">
                <a:off x="18030611" y="30213161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1" name="Straight Arrow Connector 980"/>
              <p:cNvCxnSpPr/>
              <p:nvPr/>
            </p:nvCxnSpPr>
            <p:spPr>
              <a:xfrm flipH="1">
                <a:off x="18694673" y="30332304"/>
                <a:ext cx="2794536" cy="99844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3" name="Straight Arrow Connector 982"/>
              <p:cNvCxnSpPr/>
              <p:nvPr/>
            </p:nvCxnSpPr>
            <p:spPr>
              <a:xfrm flipV="1">
                <a:off x="18629333" y="28291819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4" name="Straight Arrow Connector 983"/>
              <p:cNvCxnSpPr/>
              <p:nvPr/>
            </p:nvCxnSpPr>
            <p:spPr>
              <a:xfrm flipH="1" flipV="1">
                <a:off x="19872388" y="28468312"/>
                <a:ext cx="1653643" cy="1592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Straight Arrow Connector 984"/>
              <p:cNvCxnSpPr/>
              <p:nvPr/>
            </p:nvCxnSpPr>
            <p:spPr>
              <a:xfrm>
                <a:off x="18719563" y="28930511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6" name="Straight Arrow Connector 985"/>
              <p:cNvCxnSpPr/>
              <p:nvPr/>
            </p:nvCxnSpPr>
            <p:spPr>
              <a:xfrm flipH="1">
                <a:off x="18013206" y="29037044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7" name="Straight Arrow Connector 986"/>
              <p:cNvCxnSpPr/>
              <p:nvPr/>
            </p:nvCxnSpPr>
            <p:spPr>
              <a:xfrm flipH="1">
                <a:off x="18610996" y="29207141"/>
                <a:ext cx="2362617" cy="205523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8" name="Straight Arrow Connector 987"/>
              <p:cNvCxnSpPr>
                <a:stCxn id="975" idx="1"/>
                <a:endCxn id="973" idx="4"/>
              </p:cNvCxnSpPr>
              <p:nvPr/>
            </p:nvCxnSpPr>
            <p:spPr>
              <a:xfrm flipH="1" flipV="1">
                <a:off x="17722548" y="30497527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9" name="Straight Arrow Connector 988"/>
              <p:cNvCxnSpPr/>
              <p:nvPr/>
            </p:nvCxnSpPr>
            <p:spPr>
              <a:xfrm flipH="1">
                <a:off x="17722548" y="29131588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0" name="Straight Arrow Connector 989"/>
              <p:cNvCxnSpPr/>
              <p:nvPr/>
            </p:nvCxnSpPr>
            <p:spPr>
              <a:xfrm>
                <a:off x="21265639" y="29131588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2" name="Straight Arrow Connector 991"/>
              <p:cNvCxnSpPr/>
              <p:nvPr/>
            </p:nvCxnSpPr>
            <p:spPr>
              <a:xfrm>
                <a:off x="17880040" y="30462237"/>
                <a:ext cx="472893" cy="7383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3" name="Straight Arrow Connector 992"/>
              <p:cNvCxnSpPr/>
              <p:nvPr/>
            </p:nvCxnSpPr>
            <p:spPr>
              <a:xfrm flipV="1">
                <a:off x="18742915" y="30432834"/>
                <a:ext cx="2852513" cy="10470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5" name="Group 994"/>
            <p:cNvGrpSpPr/>
            <p:nvPr/>
          </p:nvGrpSpPr>
          <p:grpSpPr>
            <a:xfrm>
              <a:off x="19142720" y="32175598"/>
              <a:ext cx="4680000" cy="2572608"/>
              <a:chOff x="17414484" y="27924919"/>
              <a:chExt cx="4680000" cy="2572608"/>
            </a:xfrm>
          </p:grpSpPr>
          <p:sp>
            <p:nvSpPr>
              <p:cNvPr id="996" name="Oval 995"/>
              <p:cNvSpPr>
                <a:spLocks/>
              </p:cNvSpPr>
              <p:nvPr/>
            </p:nvSpPr>
            <p:spPr>
              <a:xfrm>
                <a:off x="19431894" y="27924919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7" name="Oval 996"/>
              <p:cNvSpPr>
                <a:spLocks/>
              </p:cNvSpPr>
              <p:nvPr/>
            </p:nvSpPr>
            <p:spPr>
              <a:xfrm>
                <a:off x="18103436" y="28646145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8" name="Oval 997"/>
              <p:cNvSpPr>
                <a:spLocks/>
              </p:cNvSpPr>
              <p:nvPr/>
            </p:nvSpPr>
            <p:spPr>
              <a:xfrm>
                <a:off x="20739742" y="28646145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9" name="Oval 998"/>
              <p:cNvSpPr>
                <a:spLocks/>
              </p:cNvSpPr>
              <p:nvPr/>
            </p:nvSpPr>
            <p:spPr>
              <a:xfrm>
                <a:off x="17414484" y="29928795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00" name="Oval 999"/>
              <p:cNvSpPr>
                <a:spLocks/>
              </p:cNvSpPr>
              <p:nvPr/>
            </p:nvSpPr>
            <p:spPr>
              <a:xfrm>
                <a:off x="21478357" y="29928795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02" name="Straight Arrow Connector 1001"/>
              <p:cNvCxnSpPr/>
              <p:nvPr/>
            </p:nvCxnSpPr>
            <p:spPr>
              <a:xfrm flipV="1">
                <a:off x="17940381" y="28470058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3" name="Straight Arrow Connector 1002"/>
              <p:cNvCxnSpPr/>
              <p:nvPr/>
            </p:nvCxnSpPr>
            <p:spPr>
              <a:xfrm>
                <a:off x="18683821" y="29062383"/>
                <a:ext cx="2794536" cy="10442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Straight Arrow Connector 1004"/>
              <p:cNvCxnSpPr/>
              <p:nvPr/>
            </p:nvCxnSpPr>
            <p:spPr>
              <a:xfrm flipH="1">
                <a:off x="18030611" y="30213161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7" name="Straight Arrow Connector 1006"/>
              <p:cNvCxnSpPr/>
              <p:nvPr/>
            </p:nvCxnSpPr>
            <p:spPr>
              <a:xfrm flipV="1">
                <a:off x="18629333" y="28291819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8" name="Straight Arrow Connector 1007"/>
              <p:cNvCxnSpPr/>
              <p:nvPr/>
            </p:nvCxnSpPr>
            <p:spPr>
              <a:xfrm flipH="1" flipV="1">
                <a:off x="19872388" y="28468312"/>
                <a:ext cx="1653643" cy="1592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9" name="Straight Arrow Connector 1008"/>
              <p:cNvCxnSpPr/>
              <p:nvPr/>
            </p:nvCxnSpPr>
            <p:spPr>
              <a:xfrm>
                <a:off x="18719563" y="28930511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0" name="Straight Arrow Connector 1009"/>
              <p:cNvCxnSpPr/>
              <p:nvPr/>
            </p:nvCxnSpPr>
            <p:spPr>
              <a:xfrm flipH="1">
                <a:off x="18013206" y="29037044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1" name="Straight Arrow Connector 1010"/>
              <p:cNvCxnSpPr/>
              <p:nvPr/>
            </p:nvCxnSpPr>
            <p:spPr>
              <a:xfrm>
                <a:off x="21118635" y="29214877"/>
                <a:ext cx="513088" cy="7634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2" name="Straight Arrow Connector 1011"/>
              <p:cNvCxnSpPr/>
              <p:nvPr/>
            </p:nvCxnSpPr>
            <p:spPr>
              <a:xfrm flipH="1">
                <a:off x="18007942" y="30319694"/>
                <a:ext cx="3491568" cy="134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3" name="Straight Arrow Connector 1012"/>
              <p:cNvCxnSpPr/>
              <p:nvPr/>
            </p:nvCxnSpPr>
            <p:spPr>
              <a:xfrm flipH="1">
                <a:off x="17722548" y="29131588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4" name="Straight Arrow Connector 1013"/>
              <p:cNvCxnSpPr/>
              <p:nvPr/>
            </p:nvCxnSpPr>
            <p:spPr>
              <a:xfrm>
                <a:off x="21265639" y="29131588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7" name="Group 1016"/>
            <p:cNvGrpSpPr/>
            <p:nvPr/>
          </p:nvGrpSpPr>
          <p:grpSpPr>
            <a:xfrm>
              <a:off x="14233935" y="32175598"/>
              <a:ext cx="3941385" cy="2572608"/>
              <a:chOff x="17414484" y="27924919"/>
              <a:chExt cx="3941385" cy="2572608"/>
            </a:xfrm>
          </p:grpSpPr>
          <p:sp>
            <p:nvSpPr>
              <p:cNvPr id="1018" name="Oval 1017"/>
              <p:cNvSpPr>
                <a:spLocks/>
              </p:cNvSpPr>
              <p:nvPr/>
            </p:nvSpPr>
            <p:spPr>
              <a:xfrm>
                <a:off x="19431894" y="27924919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19" name="Oval 1018"/>
              <p:cNvSpPr>
                <a:spLocks/>
              </p:cNvSpPr>
              <p:nvPr/>
            </p:nvSpPr>
            <p:spPr>
              <a:xfrm>
                <a:off x="18103436" y="28646145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20" name="Oval 1019"/>
              <p:cNvSpPr>
                <a:spLocks/>
              </p:cNvSpPr>
              <p:nvPr/>
            </p:nvSpPr>
            <p:spPr>
              <a:xfrm>
                <a:off x="20739742" y="28646145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21" name="Oval 1020"/>
              <p:cNvSpPr>
                <a:spLocks/>
              </p:cNvSpPr>
              <p:nvPr/>
            </p:nvSpPr>
            <p:spPr>
              <a:xfrm>
                <a:off x="17414484" y="29928795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23" name="Straight Arrow Connector 1022"/>
              <p:cNvCxnSpPr/>
              <p:nvPr/>
            </p:nvCxnSpPr>
            <p:spPr>
              <a:xfrm flipV="1">
                <a:off x="17940381" y="28470058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Straight Arrow Connector 1025"/>
              <p:cNvCxnSpPr/>
              <p:nvPr/>
            </p:nvCxnSpPr>
            <p:spPr>
              <a:xfrm flipV="1">
                <a:off x="18629333" y="28291819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Straight Arrow Connector 1027"/>
              <p:cNvCxnSpPr/>
              <p:nvPr/>
            </p:nvCxnSpPr>
            <p:spPr>
              <a:xfrm>
                <a:off x="18719563" y="28930511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Arrow Connector 1028"/>
              <p:cNvCxnSpPr/>
              <p:nvPr/>
            </p:nvCxnSpPr>
            <p:spPr>
              <a:xfrm flipH="1">
                <a:off x="18013206" y="29037044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Straight Arrow Connector 1029"/>
              <p:cNvCxnSpPr/>
              <p:nvPr/>
            </p:nvCxnSpPr>
            <p:spPr>
              <a:xfrm flipH="1">
                <a:off x="18036149" y="29150184"/>
                <a:ext cx="2825982" cy="10931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Straight Arrow Connector 1031"/>
              <p:cNvCxnSpPr/>
              <p:nvPr/>
            </p:nvCxnSpPr>
            <p:spPr>
              <a:xfrm flipH="1">
                <a:off x="17722548" y="29131588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4" name="Group 1033"/>
            <p:cNvGrpSpPr/>
            <p:nvPr/>
          </p:nvGrpSpPr>
          <p:grpSpPr>
            <a:xfrm>
              <a:off x="9271301" y="32175598"/>
              <a:ext cx="3252433" cy="1289958"/>
              <a:chOff x="18103436" y="27924919"/>
              <a:chExt cx="3252433" cy="1289958"/>
            </a:xfrm>
          </p:grpSpPr>
          <p:sp>
            <p:nvSpPr>
              <p:cNvPr id="1035" name="Oval 1034"/>
              <p:cNvSpPr>
                <a:spLocks/>
              </p:cNvSpPr>
              <p:nvPr/>
            </p:nvSpPr>
            <p:spPr>
              <a:xfrm>
                <a:off x="19431894" y="27924919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36" name="Oval 1035"/>
              <p:cNvSpPr>
                <a:spLocks/>
              </p:cNvSpPr>
              <p:nvPr/>
            </p:nvSpPr>
            <p:spPr>
              <a:xfrm>
                <a:off x="18103436" y="28646145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37" name="Oval 1036"/>
              <p:cNvSpPr>
                <a:spLocks/>
              </p:cNvSpPr>
              <p:nvPr/>
            </p:nvSpPr>
            <p:spPr>
              <a:xfrm>
                <a:off x="20739742" y="28646145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39" name="Straight Arrow Connector 1038"/>
              <p:cNvCxnSpPr>
                <a:stCxn id="1037" idx="1"/>
                <a:endCxn id="1035" idx="6"/>
              </p:cNvCxnSpPr>
              <p:nvPr/>
            </p:nvCxnSpPr>
            <p:spPr>
              <a:xfrm flipH="1" flipV="1">
                <a:off x="20048021" y="28209285"/>
                <a:ext cx="78195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Straight Arrow Connector 1039"/>
              <p:cNvCxnSpPr/>
              <p:nvPr/>
            </p:nvCxnSpPr>
            <p:spPr>
              <a:xfrm flipV="1">
                <a:off x="18629333" y="28291819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Arrow Connector 1040"/>
              <p:cNvCxnSpPr/>
              <p:nvPr/>
            </p:nvCxnSpPr>
            <p:spPr>
              <a:xfrm>
                <a:off x="18704366" y="28891207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Straight Arrow Connector 1043"/>
              <p:cNvCxnSpPr/>
              <p:nvPr/>
            </p:nvCxnSpPr>
            <p:spPr>
              <a:xfrm flipV="1">
                <a:off x="18698631" y="29016918"/>
                <a:ext cx="2055179" cy="65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5" name="Group 1044"/>
            <p:cNvGrpSpPr/>
            <p:nvPr/>
          </p:nvGrpSpPr>
          <p:grpSpPr>
            <a:xfrm>
              <a:off x="4591225" y="32175598"/>
              <a:ext cx="1944585" cy="1289958"/>
              <a:chOff x="18103436" y="27924919"/>
              <a:chExt cx="1944585" cy="1289958"/>
            </a:xfrm>
          </p:grpSpPr>
          <p:sp>
            <p:nvSpPr>
              <p:cNvPr id="1046" name="Oval 1045"/>
              <p:cNvSpPr>
                <a:spLocks/>
              </p:cNvSpPr>
              <p:nvPr/>
            </p:nvSpPr>
            <p:spPr>
              <a:xfrm>
                <a:off x="19431894" y="27924919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47" name="Oval 1046"/>
              <p:cNvSpPr>
                <a:spLocks/>
              </p:cNvSpPr>
              <p:nvPr/>
            </p:nvSpPr>
            <p:spPr>
              <a:xfrm>
                <a:off x="18103436" y="28646145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50" name="Straight Arrow Connector 1049"/>
              <p:cNvCxnSpPr/>
              <p:nvPr/>
            </p:nvCxnSpPr>
            <p:spPr>
              <a:xfrm flipV="1">
                <a:off x="18629333" y="28291819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3" name="Group 1052"/>
            <p:cNvGrpSpPr/>
            <p:nvPr/>
          </p:nvGrpSpPr>
          <p:grpSpPr>
            <a:xfrm>
              <a:off x="34957556" y="37280998"/>
              <a:ext cx="4680000" cy="4564202"/>
              <a:chOff x="31312426" y="27326432"/>
              <a:chExt cx="4680000" cy="4564202"/>
            </a:xfrm>
          </p:grpSpPr>
          <p:sp>
            <p:nvSpPr>
              <p:cNvPr id="1054" name="Oval 1053"/>
              <p:cNvSpPr>
                <a:spLocks/>
              </p:cNvSpPr>
              <p:nvPr/>
            </p:nvSpPr>
            <p:spPr>
              <a:xfrm>
                <a:off x="33329836" y="2732643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55" name="Oval 1054"/>
              <p:cNvSpPr>
                <a:spLocks/>
              </p:cNvSpPr>
              <p:nvPr/>
            </p:nvSpPr>
            <p:spPr>
              <a:xfrm>
                <a:off x="32001378" y="28047658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56" name="Oval 1055"/>
              <p:cNvSpPr>
                <a:spLocks/>
              </p:cNvSpPr>
              <p:nvPr/>
            </p:nvSpPr>
            <p:spPr>
              <a:xfrm>
                <a:off x="34637684" y="28047658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57" name="Oval 1056"/>
              <p:cNvSpPr>
                <a:spLocks/>
              </p:cNvSpPr>
              <p:nvPr/>
            </p:nvSpPr>
            <p:spPr>
              <a:xfrm>
                <a:off x="31312426" y="29330308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58" name="Oval 1057"/>
              <p:cNvSpPr>
                <a:spLocks/>
              </p:cNvSpPr>
              <p:nvPr/>
            </p:nvSpPr>
            <p:spPr>
              <a:xfrm>
                <a:off x="35376299" y="29330308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59" name="Oval 1058"/>
              <p:cNvSpPr>
                <a:spLocks/>
              </p:cNvSpPr>
              <p:nvPr/>
            </p:nvSpPr>
            <p:spPr>
              <a:xfrm>
                <a:off x="32001378" y="30593932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60" name="Oval 1059"/>
              <p:cNvSpPr>
                <a:spLocks/>
              </p:cNvSpPr>
              <p:nvPr/>
            </p:nvSpPr>
            <p:spPr>
              <a:xfrm>
                <a:off x="34637684" y="30593932"/>
                <a:ext cx="616127" cy="568732"/>
              </a:xfrm>
              <a:prstGeom prst="ellipse">
                <a:avLst/>
              </a:prstGeom>
              <a:solidFill>
                <a:srgbClr val="B4784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61" name="Oval 1060"/>
              <p:cNvSpPr>
                <a:spLocks/>
              </p:cNvSpPr>
              <p:nvPr/>
            </p:nvSpPr>
            <p:spPr>
              <a:xfrm>
                <a:off x="33329836" y="3132190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8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62" name="Straight Arrow Connector 1061"/>
              <p:cNvCxnSpPr/>
              <p:nvPr/>
            </p:nvCxnSpPr>
            <p:spPr>
              <a:xfrm flipV="1">
                <a:off x="31838323" y="27871571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3" name="Straight Arrow Connector 1062"/>
              <p:cNvCxnSpPr/>
              <p:nvPr/>
            </p:nvCxnSpPr>
            <p:spPr>
              <a:xfrm>
                <a:off x="32596727" y="28447993"/>
                <a:ext cx="2831019" cy="1028691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Arrow Connector 1063"/>
              <p:cNvCxnSpPr/>
              <p:nvPr/>
            </p:nvCxnSpPr>
            <p:spPr>
              <a:xfrm flipH="1">
                <a:off x="32527275" y="28533856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Arrow Connector 1064"/>
              <p:cNvCxnSpPr/>
              <p:nvPr/>
            </p:nvCxnSpPr>
            <p:spPr>
              <a:xfrm flipH="1">
                <a:off x="33927253" y="31079375"/>
                <a:ext cx="800661" cy="410116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Arrow Connector 1065"/>
              <p:cNvCxnSpPr/>
              <p:nvPr/>
            </p:nvCxnSpPr>
            <p:spPr>
              <a:xfrm flipH="1">
                <a:off x="31928553" y="29614674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Arrow Connector 1066"/>
              <p:cNvCxnSpPr/>
              <p:nvPr/>
            </p:nvCxnSpPr>
            <p:spPr>
              <a:xfrm flipH="1">
                <a:off x="32590034" y="29772306"/>
                <a:ext cx="2837712" cy="1011447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Arrow Connector 1067"/>
              <p:cNvCxnSpPr/>
              <p:nvPr/>
            </p:nvCxnSpPr>
            <p:spPr>
              <a:xfrm flipH="1">
                <a:off x="32617505" y="30878298"/>
                <a:ext cx="2020179" cy="0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Arrow Connector 1068"/>
              <p:cNvCxnSpPr/>
              <p:nvPr/>
            </p:nvCxnSpPr>
            <p:spPr>
              <a:xfrm>
                <a:off x="32617505" y="28332024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Arrow Connector 1069"/>
              <p:cNvCxnSpPr/>
              <p:nvPr/>
            </p:nvCxnSpPr>
            <p:spPr>
              <a:xfrm flipH="1">
                <a:off x="33732601" y="28600487"/>
                <a:ext cx="1117803" cy="27190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Arrow Connector 1070"/>
              <p:cNvCxnSpPr/>
              <p:nvPr/>
            </p:nvCxnSpPr>
            <p:spPr>
              <a:xfrm flipH="1" flipV="1">
                <a:off x="31862662" y="29784665"/>
                <a:ext cx="1602096" cy="1592500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Arrow Connector 1071"/>
              <p:cNvCxnSpPr/>
              <p:nvPr/>
            </p:nvCxnSpPr>
            <p:spPr>
              <a:xfrm flipH="1">
                <a:off x="31620490" y="28533101"/>
                <a:ext cx="471118" cy="797207"/>
              </a:xfrm>
              <a:prstGeom prst="straightConnector1">
                <a:avLst/>
              </a:prstGeom>
              <a:ln w="50800">
                <a:solidFill>
                  <a:srgbClr val="F564F5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Arrow Connector 1072"/>
              <p:cNvCxnSpPr/>
              <p:nvPr/>
            </p:nvCxnSpPr>
            <p:spPr>
              <a:xfrm>
                <a:off x="33772422" y="27870872"/>
                <a:ext cx="1170891" cy="271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Arrow Connector 1073"/>
              <p:cNvCxnSpPr/>
              <p:nvPr/>
            </p:nvCxnSpPr>
            <p:spPr>
              <a:xfrm>
                <a:off x="33945963" y="27610798"/>
                <a:ext cx="78195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Arrow Connector 1074"/>
              <p:cNvCxnSpPr/>
              <p:nvPr/>
            </p:nvCxnSpPr>
            <p:spPr>
              <a:xfrm>
                <a:off x="31620490" y="29899040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Arrow Connector 1075"/>
              <p:cNvCxnSpPr/>
              <p:nvPr/>
            </p:nvCxnSpPr>
            <p:spPr>
              <a:xfrm flipH="1" flipV="1">
                <a:off x="32527275" y="31079375"/>
                <a:ext cx="802561" cy="5268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Arrow Connector 1076"/>
              <p:cNvCxnSpPr/>
              <p:nvPr/>
            </p:nvCxnSpPr>
            <p:spPr>
              <a:xfrm flipH="1" flipV="1">
                <a:off x="31910721" y="29684540"/>
                <a:ext cx="2812366" cy="98840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8" name="Group 1077"/>
            <p:cNvGrpSpPr/>
            <p:nvPr/>
          </p:nvGrpSpPr>
          <p:grpSpPr>
            <a:xfrm>
              <a:off x="29642596" y="37280998"/>
              <a:ext cx="4680000" cy="3836232"/>
              <a:chOff x="31312426" y="27326432"/>
              <a:chExt cx="4680000" cy="3836232"/>
            </a:xfrm>
          </p:grpSpPr>
          <p:sp>
            <p:nvSpPr>
              <p:cNvPr id="1079" name="Oval 1078"/>
              <p:cNvSpPr>
                <a:spLocks/>
              </p:cNvSpPr>
              <p:nvPr/>
            </p:nvSpPr>
            <p:spPr>
              <a:xfrm>
                <a:off x="33329836" y="2732643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80" name="Oval 1079"/>
              <p:cNvSpPr>
                <a:spLocks/>
              </p:cNvSpPr>
              <p:nvPr/>
            </p:nvSpPr>
            <p:spPr>
              <a:xfrm>
                <a:off x="32001378" y="28047658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81" name="Oval 1080"/>
              <p:cNvSpPr>
                <a:spLocks/>
              </p:cNvSpPr>
              <p:nvPr/>
            </p:nvSpPr>
            <p:spPr>
              <a:xfrm>
                <a:off x="34637684" y="28047658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82" name="Oval 1081"/>
              <p:cNvSpPr>
                <a:spLocks/>
              </p:cNvSpPr>
              <p:nvPr/>
            </p:nvSpPr>
            <p:spPr>
              <a:xfrm>
                <a:off x="31312426" y="29330308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83" name="Oval 1082"/>
              <p:cNvSpPr>
                <a:spLocks/>
              </p:cNvSpPr>
              <p:nvPr/>
            </p:nvSpPr>
            <p:spPr>
              <a:xfrm>
                <a:off x="35376299" y="29330308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84" name="Oval 1083"/>
              <p:cNvSpPr>
                <a:spLocks/>
              </p:cNvSpPr>
              <p:nvPr/>
            </p:nvSpPr>
            <p:spPr>
              <a:xfrm>
                <a:off x="32001378" y="30593932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85" name="Oval 1084"/>
              <p:cNvSpPr>
                <a:spLocks/>
              </p:cNvSpPr>
              <p:nvPr/>
            </p:nvSpPr>
            <p:spPr>
              <a:xfrm>
                <a:off x="34637684" y="3059393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87" name="Straight Arrow Connector 1086"/>
              <p:cNvCxnSpPr/>
              <p:nvPr/>
            </p:nvCxnSpPr>
            <p:spPr>
              <a:xfrm flipV="1">
                <a:off x="31838323" y="27871571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Arrow Connector 1087"/>
              <p:cNvCxnSpPr/>
              <p:nvPr/>
            </p:nvCxnSpPr>
            <p:spPr>
              <a:xfrm>
                <a:off x="32596727" y="28447993"/>
                <a:ext cx="2831019" cy="10286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9" name="Straight Arrow Connector 1088"/>
              <p:cNvCxnSpPr/>
              <p:nvPr/>
            </p:nvCxnSpPr>
            <p:spPr>
              <a:xfrm flipH="1">
                <a:off x="32527275" y="28533856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1" name="Straight Arrow Connector 1090"/>
              <p:cNvCxnSpPr/>
              <p:nvPr/>
            </p:nvCxnSpPr>
            <p:spPr>
              <a:xfrm flipH="1">
                <a:off x="31928553" y="29614674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2" name="Straight Arrow Connector 1091"/>
              <p:cNvCxnSpPr/>
              <p:nvPr/>
            </p:nvCxnSpPr>
            <p:spPr>
              <a:xfrm flipH="1">
                <a:off x="32590034" y="29772306"/>
                <a:ext cx="2837712" cy="10114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3" name="Straight Arrow Connector 1092"/>
              <p:cNvCxnSpPr/>
              <p:nvPr/>
            </p:nvCxnSpPr>
            <p:spPr>
              <a:xfrm flipH="1">
                <a:off x="32617505" y="3087829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4" name="Straight Arrow Connector 1093"/>
              <p:cNvCxnSpPr/>
              <p:nvPr/>
            </p:nvCxnSpPr>
            <p:spPr>
              <a:xfrm>
                <a:off x="32617505" y="28332024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5" name="Straight Arrow Connector 1094"/>
              <p:cNvCxnSpPr>
                <a:stCxn id="1081" idx="4"/>
                <a:endCxn id="1085" idx="0"/>
              </p:cNvCxnSpPr>
              <p:nvPr/>
            </p:nvCxnSpPr>
            <p:spPr>
              <a:xfrm>
                <a:off x="34945748" y="28616390"/>
                <a:ext cx="0" cy="197754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7" name="Straight Arrow Connector 1096"/>
              <p:cNvCxnSpPr/>
              <p:nvPr/>
            </p:nvCxnSpPr>
            <p:spPr>
              <a:xfrm flipH="1">
                <a:off x="31620490" y="28533101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8" name="Straight Arrow Connector 1097"/>
              <p:cNvCxnSpPr/>
              <p:nvPr/>
            </p:nvCxnSpPr>
            <p:spPr>
              <a:xfrm>
                <a:off x="33772422" y="27870872"/>
                <a:ext cx="1062901" cy="27428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9" name="Straight Arrow Connector 1098"/>
              <p:cNvCxnSpPr/>
              <p:nvPr/>
            </p:nvCxnSpPr>
            <p:spPr>
              <a:xfrm>
                <a:off x="33945963" y="27610798"/>
                <a:ext cx="78195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0" name="Straight Arrow Connector 1099"/>
              <p:cNvCxnSpPr/>
              <p:nvPr/>
            </p:nvCxnSpPr>
            <p:spPr>
              <a:xfrm>
                <a:off x="31620490" y="29899040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2" name="Straight Arrow Connector 1101"/>
              <p:cNvCxnSpPr/>
              <p:nvPr/>
            </p:nvCxnSpPr>
            <p:spPr>
              <a:xfrm flipH="1" flipV="1">
                <a:off x="31910721" y="29684540"/>
                <a:ext cx="2812366" cy="98840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3" name="Group 1102"/>
            <p:cNvGrpSpPr/>
            <p:nvPr/>
          </p:nvGrpSpPr>
          <p:grpSpPr>
            <a:xfrm>
              <a:off x="24407117" y="37280998"/>
              <a:ext cx="4680000" cy="3836232"/>
              <a:chOff x="31312426" y="27326432"/>
              <a:chExt cx="4680000" cy="3836232"/>
            </a:xfrm>
          </p:grpSpPr>
          <p:sp>
            <p:nvSpPr>
              <p:cNvPr id="1104" name="Oval 1103"/>
              <p:cNvSpPr>
                <a:spLocks/>
              </p:cNvSpPr>
              <p:nvPr/>
            </p:nvSpPr>
            <p:spPr>
              <a:xfrm>
                <a:off x="33329836" y="2732643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05" name="Oval 1104"/>
              <p:cNvSpPr>
                <a:spLocks/>
              </p:cNvSpPr>
              <p:nvPr/>
            </p:nvSpPr>
            <p:spPr>
              <a:xfrm>
                <a:off x="32001378" y="28047658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06" name="Oval 1105"/>
              <p:cNvSpPr>
                <a:spLocks/>
              </p:cNvSpPr>
              <p:nvPr/>
            </p:nvSpPr>
            <p:spPr>
              <a:xfrm>
                <a:off x="34637684" y="28047658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07" name="Oval 1106"/>
              <p:cNvSpPr>
                <a:spLocks/>
              </p:cNvSpPr>
              <p:nvPr/>
            </p:nvSpPr>
            <p:spPr>
              <a:xfrm>
                <a:off x="31312426" y="29330308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08" name="Oval 1107"/>
              <p:cNvSpPr>
                <a:spLocks/>
              </p:cNvSpPr>
              <p:nvPr/>
            </p:nvSpPr>
            <p:spPr>
              <a:xfrm>
                <a:off x="35376299" y="29330308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09" name="Oval 1108"/>
              <p:cNvSpPr>
                <a:spLocks/>
              </p:cNvSpPr>
              <p:nvPr/>
            </p:nvSpPr>
            <p:spPr>
              <a:xfrm>
                <a:off x="32001378" y="3059393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111" name="Straight Arrow Connector 1110"/>
              <p:cNvCxnSpPr/>
              <p:nvPr/>
            </p:nvCxnSpPr>
            <p:spPr>
              <a:xfrm flipV="1">
                <a:off x="31838323" y="27871571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2" name="Straight Arrow Connector 1111"/>
              <p:cNvCxnSpPr/>
              <p:nvPr/>
            </p:nvCxnSpPr>
            <p:spPr>
              <a:xfrm>
                <a:off x="32596727" y="28447993"/>
                <a:ext cx="2831019" cy="10286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3" name="Straight Arrow Connector 1112"/>
              <p:cNvCxnSpPr/>
              <p:nvPr/>
            </p:nvCxnSpPr>
            <p:spPr>
              <a:xfrm flipH="1">
                <a:off x="32527275" y="28533856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4" name="Straight Arrow Connector 1113"/>
              <p:cNvCxnSpPr/>
              <p:nvPr/>
            </p:nvCxnSpPr>
            <p:spPr>
              <a:xfrm flipH="1">
                <a:off x="31928553" y="29614674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Straight Arrow Connector 1114"/>
              <p:cNvCxnSpPr/>
              <p:nvPr/>
            </p:nvCxnSpPr>
            <p:spPr>
              <a:xfrm flipH="1">
                <a:off x="32590034" y="29772306"/>
                <a:ext cx="2837712" cy="10114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7" name="Straight Arrow Connector 1116"/>
              <p:cNvCxnSpPr/>
              <p:nvPr/>
            </p:nvCxnSpPr>
            <p:spPr>
              <a:xfrm>
                <a:off x="32617505" y="28332024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9" name="Straight Arrow Connector 1118"/>
              <p:cNvCxnSpPr/>
              <p:nvPr/>
            </p:nvCxnSpPr>
            <p:spPr>
              <a:xfrm flipH="1">
                <a:off x="31620490" y="28533101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0" name="Straight Arrow Connector 1119"/>
              <p:cNvCxnSpPr>
                <a:endCxn id="1109" idx="0"/>
              </p:cNvCxnSpPr>
              <p:nvPr/>
            </p:nvCxnSpPr>
            <p:spPr>
              <a:xfrm flipH="1">
                <a:off x="32309442" y="27895164"/>
                <a:ext cx="1368678" cy="269876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1" name="Straight Arrow Connector 1120"/>
              <p:cNvCxnSpPr/>
              <p:nvPr/>
            </p:nvCxnSpPr>
            <p:spPr>
              <a:xfrm>
                <a:off x="33945963" y="27610798"/>
                <a:ext cx="78195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2" name="Straight Arrow Connector 1121"/>
              <p:cNvCxnSpPr/>
              <p:nvPr/>
            </p:nvCxnSpPr>
            <p:spPr>
              <a:xfrm>
                <a:off x="31620490" y="29899040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/>
            <p:cNvGrpSpPr/>
            <p:nvPr/>
          </p:nvGrpSpPr>
          <p:grpSpPr>
            <a:xfrm>
              <a:off x="19142720" y="37280998"/>
              <a:ext cx="4680000" cy="2572608"/>
              <a:chOff x="19412161" y="36816186"/>
              <a:chExt cx="4680000" cy="2572608"/>
            </a:xfrm>
          </p:grpSpPr>
          <p:sp>
            <p:nvSpPr>
              <p:cNvPr id="1125" name="Oval 1124"/>
              <p:cNvSpPr>
                <a:spLocks/>
              </p:cNvSpPr>
              <p:nvPr/>
            </p:nvSpPr>
            <p:spPr>
              <a:xfrm>
                <a:off x="21429571" y="3681618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26" name="Oval 1125"/>
              <p:cNvSpPr>
                <a:spLocks/>
              </p:cNvSpPr>
              <p:nvPr/>
            </p:nvSpPr>
            <p:spPr>
              <a:xfrm>
                <a:off x="20101113" y="3753741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27" name="Oval 1126"/>
              <p:cNvSpPr>
                <a:spLocks/>
              </p:cNvSpPr>
              <p:nvPr/>
            </p:nvSpPr>
            <p:spPr>
              <a:xfrm>
                <a:off x="22737419" y="37537412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28" name="Oval 1127"/>
              <p:cNvSpPr>
                <a:spLocks/>
              </p:cNvSpPr>
              <p:nvPr/>
            </p:nvSpPr>
            <p:spPr>
              <a:xfrm>
                <a:off x="19412161" y="38820062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29" name="Oval 1128"/>
              <p:cNvSpPr>
                <a:spLocks/>
              </p:cNvSpPr>
              <p:nvPr/>
            </p:nvSpPr>
            <p:spPr>
              <a:xfrm>
                <a:off x="23476034" y="3882006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131" name="Straight Arrow Connector 1130"/>
              <p:cNvCxnSpPr/>
              <p:nvPr/>
            </p:nvCxnSpPr>
            <p:spPr>
              <a:xfrm flipV="1">
                <a:off x="19938058" y="37361325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2" name="Straight Arrow Connector 1131"/>
              <p:cNvCxnSpPr/>
              <p:nvPr/>
            </p:nvCxnSpPr>
            <p:spPr>
              <a:xfrm>
                <a:off x="20696462" y="37937747"/>
                <a:ext cx="2831019" cy="10286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3" name="Straight Arrow Connector 1132"/>
              <p:cNvCxnSpPr/>
              <p:nvPr/>
            </p:nvCxnSpPr>
            <p:spPr>
              <a:xfrm flipH="1">
                <a:off x="20010603" y="38023610"/>
                <a:ext cx="2812220" cy="9611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4" name="Straight Arrow Connector 1133"/>
              <p:cNvCxnSpPr/>
              <p:nvPr/>
            </p:nvCxnSpPr>
            <p:spPr>
              <a:xfrm flipH="1">
                <a:off x="20028288" y="39104428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6" name="Straight Arrow Connector 1135"/>
              <p:cNvCxnSpPr/>
              <p:nvPr/>
            </p:nvCxnSpPr>
            <p:spPr>
              <a:xfrm>
                <a:off x="20717240" y="3782177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7" name="Straight Arrow Connector 1136"/>
              <p:cNvCxnSpPr/>
              <p:nvPr/>
            </p:nvCxnSpPr>
            <p:spPr>
              <a:xfrm flipH="1">
                <a:off x="19720225" y="38022855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Straight Arrow Connector 1138"/>
              <p:cNvCxnSpPr/>
              <p:nvPr/>
            </p:nvCxnSpPr>
            <p:spPr>
              <a:xfrm>
                <a:off x="22045698" y="37100552"/>
                <a:ext cx="78195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Straight Arrow Connector 1139"/>
              <p:cNvCxnSpPr/>
              <p:nvPr/>
            </p:nvCxnSpPr>
            <p:spPr>
              <a:xfrm flipV="1">
                <a:off x="19994973" y="39248223"/>
                <a:ext cx="3532508" cy="214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Straight Arrow Connector 1143"/>
              <p:cNvCxnSpPr>
                <a:stCxn id="1129" idx="1"/>
              </p:cNvCxnSpPr>
              <p:nvPr/>
            </p:nvCxnSpPr>
            <p:spPr>
              <a:xfrm flipH="1" flipV="1">
                <a:off x="21830853" y="37360626"/>
                <a:ext cx="1735411" cy="154272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Arrow Connector 1144"/>
              <p:cNvCxnSpPr>
                <a:stCxn id="1129" idx="0"/>
                <a:endCxn id="1127" idx="5"/>
              </p:cNvCxnSpPr>
              <p:nvPr/>
            </p:nvCxnSpPr>
            <p:spPr>
              <a:xfrm flipH="1" flipV="1">
                <a:off x="23263316" y="38022855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6" name="Group 1145"/>
            <p:cNvGrpSpPr/>
            <p:nvPr/>
          </p:nvGrpSpPr>
          <p:grpSpPr>
            <a:xfrm>
              <a:off x="14233935" y="37280998"/>
              <a:ext cx="3941385" cy="2572608"/>
              <a:chOff x="19412161" y="36816186"/>
              <a:chExt cx="3941385" cy="2572608"/>
            </a:xfrm>
          </p:grpSpPr>
          <p:sp>
            <p:nvSpPr>
              <p:cNvPr id="1147" name="Oval 1146"/>
              <p:cNvSpPr>
                <a:spLocks/>
              </p:cNvSpPr>
              <p:nvPr/>
            </p:nvSpPr>
            <p:spPr>
              <a:xfrm>
                <a:off x="21429571" y="3681618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48" name="Oval 1147"/>
              <p:cNvSpPr>
                <a:spLocks/>
              </p:cNvSpPr>
              <p:nvPr/>
            </p:nvSpPr>
            <p:spPr>
              <a:xfrm>
                <a:off x="20101113" y="3753741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49" name="Oval 1148"/>
              <p:cNvSpPr>
                <a:spLocks/>
              </p:cNvSpPr>
              <p:nvPr/>
            </p:nvSpPr>
            <p:spPr>
              <a:xfrm>
                <a:off x="22737419" y="37537412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50" name="Oval 1149"/>
              <p:cNvSpPr>
                <a:spLocks/>
              </p:cNvSpPr>
              <p:nvPr/>
            </p:nvSpPr>
            <p:spPr>
              <a:xfrm>
                <a:off x="19412161" y="3882006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152" name="Straight Arrow Connector 1151"/>
              <p:cNvCxnSpPr/>
              <p:nvPr/>
            </p:nvCxnSpPr>
            <p:spPr>
              <a:xfrm flipV="1">
                <a:off x="19938058" y="37361325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3" name="Straight Arrow Connector 1152"/>
              <p:cNvCxnSpPr/>
              <p:nvPr/>
            </p:nvCxnSpPr>
            <p:spPr>
              <a:xfrm flipH="1">
                <a:off x="19851599" y="38106144"/>
                <a:ext cx="507569" cy="7305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4" name="Straight Arrow Connector 1153"/>
              <p:cNvCxnSpPr/>
              <p:nvPr/>
            </p:nvCxnSpPr>
            <p:spPr>
              <a:xfrm flipH="1">
                <a:off x="20010603" y="38023610"/>
                <a:ext cx="2812220" cy="9611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Straight Arrow Connector 1155"/>
              <p:cNvCxnSpPr/>
              <p:nvPr/>
            </p:nvCxnSpPr>
            <p:spPr>
              <a:xfrm>
                <a:off x="20717240" y="3782177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7" name="Straight Arrow Connector 1156"/>
              <p:cNvCxnSpPr/>
              <p:nvPr/>
            </p:nvCxnSpPr>
            <p:spPr>
              <a:xfrm flipH="1">
                <a:off x="19650155" y="38008270"/>
                <a:ext cx="514294" cy="81179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8" name="Straight Arrow Connector 1157"/>
              <p:cNvCxnSpPr/>
              <p:nvPr/>
            </p:nvCxnSpPr>
            <p:spPr>
              <a:xfrm>
                <a:off x="22045698" y="37100552"/>
                <a:ext cx="78195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2" name="Group 1161"/>
            <p:cNvGrpSpPr/>
            <p:nvPr/>
          </p:nvGrpSpPr>
          <p:grpSpPr>
            <a:xfrm>
              <a:off x="9271301" y="37280998"/>
              <a:ext cx="3252433" cy="1289958"/>
              <a:chOff x="20101113" y="36816186"/>
              <a:chExt cx="3252433" cy="1289958"/>
            </a:xfrm>
          </p:grpSpPr>
          <p:sp>
            <p:nvSpPr>
              <p:cNvPr id="1163" name="Oval 1162"/>
              <p:cNvSpPr>
                <a:spLocks/>
              </p:cNvSpPr>
              <p:nvPr/>
            </p:nvSpPr>
            <p:spPr>
              <a:xfrm>
                <a:off x="21429571" y="3681618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64" name="Oval 1163"/>
              <p:cNvSpPr>
                <a:spLocks/>
              </p:cNvSpPr>
              <p:nvPr/>
            </p:nvSpPr>
            <p:spPr>
              <a:xfrm>
                <a:off x="20101113" y="3753741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65" name="Oval 1164"/>
              <p:cNvSpPr>
                <a:spLocks/>
              </p:cNvSpPr>
              <p:nvPr/>
            </p:nvSpPr>
            <p:spPr>
              <a:xfrm>
                <a:off x="22737419" y="3753741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168" name="Straight Arrow Connector 1167"/>
              <p:cNvCxnSpPr/>
              <p:nvPr/>
            </p:nvCxnSpPr>
            <p:spPr>
              <a:xfrm>
                <a:off x="20708108" y="37896233"/>
                <a:ext cx="2051816" cy="88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/>
              <p:cNvCxnSpPr/>
              <p:nvPr/>
            </p:nvCxnSpPr>
            <p:spPr>
              <a:xfrm>
                <a:off x="20717240" y="37745531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/>
              <p:cNvCxnSpPr/>
              <p:nvPr/>
            </p:nvCxnSpPr>
            <p:spPr>
              <a:xfrm>
                <a:off x="22045698" y="37100552"/>
                <a:ext cx="78195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3" name="Group 1172"/>
            <p:cNvGrpSpPr/>
            <p:nvPr/>
          </p:nvGrpSpPr>
          <p:grpSpPr>
            <a:xfrm>
              <a:off x="4591225" y="37280998"/>
              <a:ext cx="1944585" cy="1289958"/>
              <a:chOff x="20101113" y="36816186"/>
              <a:chExt cx="1944585" cy="1289958"/>
            </a:xfrm>
          </p:grpSpPr>
          <p:sp>
            <p:nvSpPr>
              <p:cNvPr id="1174" name="Oval 1173"/>
              <p:cNvSpPr>
                <a:spLocks/>
              </p:cNvSpPr>
              <p:nvPr/>
            </p:nvSpPr>
            <p:spPr>
              <a:xfrm>
                <a:off x="21429571" y="3681618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75" name="Oval 1174"/>
              <p:cNvSpPr>
                <a:spLocks/>
              </p:cNvSpPr>
              <p:nvPr/>
            </p:nvSpPr>
            <p:spPr>
              <a:xfrm>
                <a:off x="20101113" y="3753741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179" name="Straight Arrow Connector 1178"/>
              <p:cNvCxnSpPr>
                <a:stCxn id="1174" idx="2"/>
                <a:endCxn id="1175" idx="7"/>
              </p:cNvCxnSpPr>
              <p:nvPr/>
            </p:nvCxnSpPr>
            <p:spPr>
              <a:xfrm flipH="1">
                <a:off x="20627010" y="37100552"/>
                <a:ext cx="80256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0" name="TextBox 1179"/>
            <p:cNvSpPr txBox="1"/>
            <p:nvPr/>
          </p:nvSpPr>
          <p:spPr>
            <a:xfrm>
              <a:off x="26155855" y="41921400"/>
              <a:ext cx="813043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(l)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1" name="TextBox 1180"/>
            <p:cNvSpPr txBox="1"/>
            <p:nvPr/>
          </p:nvSpPr>
          <p:spPr>
            <a:xfrm>
              <a:off x="31527183" y="41921400"/>
              <a:ext cx="1244251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(m)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2" name="TextBox 1181"/>
            <p:cNvSpPr txBox="1"/>
            <p:nvPr/>
          </p:nvSpPr>
          <p:spPr>
            <a:xfrm>
              <a:off x="36734742" y="41921400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(n)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31" name="TextBox 830"/>
            <p:cNvSpPr txBox="1"/>
            <p:nvPr/>
          </p:nvSpPr>
          <p:spPr>
            <a:xfrm>
              <a:off x="5000703" y="20762119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latin typeface="Arial" charset="0"/>
                  <a:ea typeface="Arial" charset="0"/>
                  <a:cs typeface="Arial" charset="0"/>
                </a:rPr>
                <a:t>(a)</a:t>
              </a:r>
            </a:p>
          </p:txBody>
        </p:sp>
        <p:sp>
          <p:nvSpPr>
            <p:cNvPr id="835" name="TextBox 834"/>
            <p:cNvSpPr txBox="1"/>
            <p:nvPr/>
          </p:nvSpPr>
          <p:spPr>
            <a:xfrm>
              <a:off x="10340834" y="20762119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latin typeface="Arial" charset="0"/>
                  <a:ea typeface="Arial" charset="0"/>
                  <a:cs typeface="Arial" charset="0"/>
                </a:rPr>
                <a:t>(b)</a:t>
              </a:r>
            </a:p>
          </p:txBody>
        </p:sp>
        <p:sp>
          <p:nvSpPr>
            <p:cNvPr id="853" name="TextBox 852"/>
            <p:cNvSpPr txBox="1"/>
            <p:nvPr/>
          </p:nvSpPr>
          <p:spPr>
            <a:xfrm>
              <a:off x="15562510" y="20762119"/>
              <a:ext cx="1008609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latin typeface="Arial" charset="0"/>
                  <a:ea typeface="Arial" charset="0"/>
                  <a:cs typeface="Arial" charset="0"/>
                </a:rPr>
                <a:t>(c)</a:t>
              </a:r>
            </a:p>
          </p:txBody>
        </p:sp>
        <p:sp>
          <p:nvSpPr>
            <p:cNvPr id="859" name="TextBox 858"/>
            <p:cNvSpPr txBox="1"/>
            <p:nvPr/>
          </p:nvSpPr>
          <p:spPr>
            <a:xfrm>
              <a:off x="21008834" y="20762119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latin typeface="Arial" charset="0"/>
                  <a:ea typeface="Arial" charset="0"/>
                  <a:cs typeface="Arial" charset="0"/>
                </a:rPr>
                <a:t>(d)</a:t>
              </a:r>
            </a:p>
          </p:txBody>
        </p:sp>
        <p:sp>
          <p:nvSpPr>
            <p:cNvPr id="864" name="TextBox 863"/>
            <p:cNvSpPr txBox="1"/>
            <p:nvPr/>
          </p:nvSpPr>
          <p:spPr>
            <a:xfrm>
              <a:off x="26038034" y="20762119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smtClean="0">
                  <a:latin typeface="Arial" charset="0"/>
                  <a:ea typeface="Arial" charset="0"/>
                  <a:cs typeface="Arial" charset="0"/>
                </a:rPr>
                <a:t>(e)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66" name="TextBox 865"/>
            <p:cNvSpPr txBox="1"/>
            <p:nvPr/>
          </p:nvSpPr>
          <p:spPr>
            <a:xfrm>
              <a:off x="31723551" y="20762119"/>
              <a:ext cx="85151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smtClean="0">
                  <a:latin typeface="Arial" charset="0"/>
                  <a:ea typeface="Arial" charset="0"/>
                  <a:cs typeface="Arial" charset="0"/>
                </a:rPr>
                <a:t>(f)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73" name="TextBox 872"/>
            <p:cNvSpPr txBox="1"/>
            <p:nvPr/>
          </p:nvSpPr>
          <p:spPr>
            <a:xfrm>
              <a:off x="36734742" y="20762119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(g)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978067" y="19639479"/>
              <a:ext cx="883927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00" smtClean="0">
                  <a:latin typeface="Arial" charset="0"/>
                  <a:ea typeface="Arial" charset="0"/>
                  <a:cs typeface="Arial" charset="0"/>
                </a:rPr>
                <a:t>Result of [Song </a:t>
              </a:r>
              <a:r>
                <a:rPr lang="en-US" sz="5600" dirty="0" smtClean="0">
                  <a:latin typeface="Arial" charset="0"/>
                  <a:ea typeface="Arial" charset="0"/>
                  <a:cs typeface="Arial" charset="0"/>
                </a:rPr>
                <a:t>et al. 2012]</a:t>
              </a:r>
              <a:endParaRPr lang="en-US" sz="56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78" name="TextBox 877"/>
            <p:cNvSpPr txBox="1"/>
            <p:nvPr/>
          </p:nvSpPr>
          <p:spPr>
            <a:xfrm>
              <a:off x="1978067" y="40777656"/>
              <a:ext cx="744466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00" dirty="0" smtClean="0">
                  <a:latin typeface="Arial" charset="0"/>
                  <a:ea typeface="Arial" charset="0"/>
                  <a:cs typeface="Arial" charset="0"/>
                </a:rPr>
                <a:t>Result of our approach</a:t>
              </a:r>
              <a:endParaRPr lang="en-US" sz="56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782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32719" y="745040"/>
            <a:ext cx="38808000" cy="42115079"/>
            <a:chOff x="1232719" y="745040"/>
            <a:chExt cx="38808000" cy="42115079"/>
          </a:xfrm>
        </p:grpSpPr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9919" y="1142544"/>
              <a:ext cx="4807197" cy="4752000"/>
            </a:xfrm>
            <a:prstGeom prst="rect">
              <a:avLst/>
            </a:prstGeom>
          </p:spPr>
        </p:pic>
        <p:sp>
          <p:nvSpPr>
            <p:cNvPr id="258" name="TextBox 257"/>
            <p:cNvSpPr txBox="1"/>
            <p:nvPr/>
          </p:nvSpPr>
          <p:spPr>
            <a:xfrm>
              <a:off x="5000703" y="41921400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(h)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10458655" y="41921400"/>
              <a:ext cx="813043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</a:t>
              </a:r>
              <a:r>
                <a:rPr lang="en-US" sz="5500" dirty="0" err="1" smtClean="0">
                  <a:latin typeface="Arial" charset="0"/>
                  <a:ea typeface="Arial" charset="0"/>
                  <a:cs typeface="Arial" charset="0"/>
                </a:rPr>
                <a:t>i</a:t>
              </a:r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15660293" y="41921400"/>
              <a:ext cx="813043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(j)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21008834" y="41921400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(k)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2203385" y="6512719"/>
              <a:ext cx="1576072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900" dirty="0" smtClean="0">
                  <a:latin typeface="Arial" charset="0"/>
                  <a:ea typeface="Arial" charset="0"/>
                  <a:cs typeface="Arial" charset="0"/>
                </a:rPr>
                <a:t>DBGs</a:t>
              </a:r>
              <a:endParaRPr lang="en-US" altLang="zh-CN" sz="39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for</a:t>
              </a:r>
            </a:p>
            <a:p>
              <a:pPr algn="ctr"/>
              <a:r>
                <a:rPr lang="en-US" sz="3900" dirty="0">
                  <a:latin typeface="Arial" charset="0"/>
                  <a:ea typeface="Arial" charset="0"/>
                  <a:cs typeface="Arial" charset="0"/>
                </a:rPr>
                <a:t>d = +x</a:t>
              </a: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2203385" y="11160919"/>
              <a:ext cx="1576072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900" dirty="0" smtClean="0">
                  <a:latin typeface="Arial" charset="0"/>
                  <a:ea typeface="Arial" charset="0"/>
                  <a:cs typeface="Arial" charset="0"/>
                </a:rPr>
                <a:t>DBGs</a:t>
              </a:r>
              <a:endParaRPr lang="en-US" altLang="zh-CN" sz="39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for</a:t>
              </a:r>
            </a:p>
            <a:p>
              <a:pPr algn="ctr"/>
              <a:r>
                <a:rPr lang="en-US" sz="3900" dirty="0">
                  <a:latin typeface="Arial" charset="0"/>
                  <a:ea typeface="Arial" charset="0"/>
                  <a:cs typeface="Arial" charset="0"/>
                </a:rPr>
                <a:t>d = +y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1978067" y="16190119"/>
              <a:ext cx="1576072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900" dirty="0" smtClean="0">
                  <a:latin typeface="Arial" charset="0"/>
                  <a:ea typeface="Arial" charset="0"/>
                  <a:cs typeface="Arial" charset="0"/>
                </a:rPr>
                <a:t>DBGs</a:t>
              </a:r>
              <a:endParaRPr lang="en-US" altLang="zh-CN" sz="39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for</a:t>
              </a:r>
            </a:p>
            <a:p>
              <a:pPr algn="ctr"/>
              <a:r>
                <a:rPr lang="en-US" sz="3900" dirty="0">
                  <a:latin typeface="Arial" charset="0"/>
                  <a:ea typeface="Arial" charset="0"/>
                  <a:cs typeface="Arial" charset="0"/>
                </a:rPr>
                <a:t>d = </a:t>
              </a:r>
              <a:r>
                <a:rPr lang="en-US" sz="3900" dirty="0" smtClean="0">
                  <a:latin typeface="Arial" charset="0"/>
                  <a:ea typeface="Arial" charset="0"/>
                  <a:cs typeface="Arial" charset="0"/>
                </a:rPr>
                <a:t>+z</a:t>
              </a:r>
              <a:endParaRPr lang="en-US" sz="39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232719" y="745040"/>
              <a:ext cx="38808000" cy="20129729"/>
            </a:xfrm>
            <a:prstGeom prst="roundRect">
              <a:avLst>
                <a:gd name="adj" fmla="val 2366"/>
              </a:avLst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 </a:t>
              </a:r>
              <a:endParaRPr lang="en-US" dirty="0"/>
            </a:p>
          </p:txBody>
        </p:sp>
        <p:grpSp>
          <p:nvGrpSpPr>
            <p:cNvPr id="120" name="Group 119"/>
            <p:cNvGrpSpPr>
              <a:grpSpLocks noChangeAspect="1"/>
            </p:cNvGrpSpPr>
            <p:nvPr/>
          </p:nvGrpSpPr>
          <p:grpSpPr>
            <a:xfrm>
              <a:off x="34957556" y="16121716"/>
              <a:ext cx="4680000" cy="4564203"/>
              <a:chOff x="18396895" y="25582208"/>
              <a:chExt cx="7784860" cy="7592239"/>
            </a:xfrm>
          </p:grpSpPr>
          <p:sp>
            <p:nvSpPr>
              <p:cNvPr id="121" name="Oval 120"/>
              <p:cNvSpPr>
                <a:spLocks/>
              </p:cNvSpPr>
              <p:nvPr/>
            </p:nvSpPr>
            <p:spPr>
              <a:xfrm>
                <a:off x="21752719" y="25582208"/>
                <a:ext cx="1024885" cy="946047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2" name="Oval 121"/>
              <p:cNvSpPr>
                <a:spLocks/>
              </p:cNvSpPr>
              <p:nvPr/>
            </p:nvSpPr>
            <p:spPr>
              <a:xfrm>
                <a:off x="19542919" y="26781919"/>
                <a:ext cx="1024885" cy="946047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3" name="Oval 122"/>
              <p:cNvSpPr>
                <a:spLocks/>
              </p:cNvSpPr>
              <p:nvPr/>
            </p:nvSpPr>
            <p:spPr>
              <a:xfrm>
                <a:off x="23928234" y="26781919"/>
                <a:ext cx="1024885" cy="946047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4" name="Oval 123"/>
              <p:cNvSpPr>
                <a:spLocks/>
              </p:cNvSpPr>
              <p:nvPr/>
            </p:nvSpPr>
            <p:spPr>
              <a:xfrm>
                <a:off x="18396895" y="28915519"/>
                <a:ext cx="1024885" cy="946047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5" name="Oval 124"/>
              <p:cNvSpPr>
                <a:spLocks/>
              </p:cNvSpPr>
              <p:nvPr/>
            </p:nvSpPr>
            <p:spPr>
              <a:xfrm>
                <a:off x="25156870" y="28915519"/>
                <a:ext cx="1024885" cy="946047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6" name="Oval 125"/>
              <p:cNvSpPr>
                <a:spLocks/>
              </p:cNvSpPr>
              <p:nvPr/>
            </p:nvSpPr>
            <p:spPr>
              <a:xfrm>
                <a:off x="19542919" y="31017472"/>
                <a:ext cx="1024885" cy="946047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7" name="Oval 126"/>
              <p:cNvSpPr>
                <a:spLocks/>
              </p:cNvSpPr>
              <p:nvPr/>
            </p:nvSpPr>
            <p:spPr>
              <a:xfrm>
                <a:off x="23928234" y="31017472"/>
                <a:ext cx="1024885" cy="946047"/>
              </a:xfrm>
              <a:prstGeom prst="ellipse">
                <a:avLst/>
              </a:prstGeom>
              <a:solidFill>
                <a:srgbClr val="B4784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8" name="Oval 127"/>
              <p:cNvSpPr>
                <a:spLocks/>
              </p:cNvSpPr>
              <p:nvPr/>
            </p:nvSpPr>
            <p:spPr>
              <a:xfrm>
                <a:off x="21752719" y="32228400"/>
                <a:ext cx="1024885" cy="94604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8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29" name="Straight Arrow Connector 128"/>
              <p:cNvCxnSpPr/>
              <p:nvPr/>
            </p:nvCxnSpPr>
            <p:spPr>
              <a:xfrm>
                <a:off x="22777604" y="26055232"/>
                <a:ext cx="1300721" cy="86523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 flipH="1">
                <a:off x="20055362" y="26389710"/>
                <a:ext cx="1847448" cy="462776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>
                <a:off x="22627513" y="26389710"/>
                <a:ext cx="1450812" cy="47663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 flipH="1">
                <a:off x="18909338" y="27589421"/>
                <a:ext cx="783672" cy="132609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>
                <a:off x="20567804" y="27254943"/>
                <a:ext cx="336043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>
                <a:off x="20417713" y="27589421"/>
                <a:ext cx="4889248" cy="14646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 flipH="1" flipV="1">
                <a:off x="20055362" y="27727966"/>
                <a:ext cx="2209800" cy="45004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 flipH="1">
                <a:off x="20326591" y="27589421"/>
                <a:ext cx="3751734" cy="34528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>
                <a:off x="18909338" y="29861566"/>
                <a:ext cx="783672" cy="12944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flipH="1" flipV="1">
                <a:off x="19271689" y="29723021"/>
                <a:ext cx="2631121" cy="26439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/>
              <p:nvPr/>
            </p:nvCxnSpPr>
            <p:spPr>
              <a:xfrm flipH="1">
                <a:off x="19421780" y="29388543"/>
                <a:ext cx="573509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/>
              <p:nvPr/>
            </p:nvCxnSpPr>
            <p:spPr>
              <a:xfrm flipV="1">
                <a:off x="20503548" y="29565960"/>
                <a:ext cx="4653322" cy="1700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 flipV="1">
                <a:off x="22627513" y="29723021"/>
                <a:ext cx="2679448" cy="26439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24803028" y="29861566"/>
                <a:ext cx="866285" cy="12944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>
                <a:stCxn id="127" idx="2"/>
              </p:cNvCxnSpPr>
              <p:nvPr/>
            </p:nvCxnSpPr>
            <p:spPr>
              <a:xfrm flipH="1">
                <a:off x="20587250" y="31490495"/>
                <a:ext cx="3340984" cy="371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 flipH="1">
                <a:off x="20503548" y="31686429"/>
                <a:ext cx="3463689" cy="300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H="1" flipV="1">
                <a:off x="20417713" y="31824974"/>
                <a:ext cx="1335006" cy="8764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H="1">
                <a:off x="22743271" y="31711184"/>
                <a:ext cx="1223966" cy="8498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flipV="1">
                <a:off x="22810397" y="31882705"/>
                <a:ext cx="1282401" cy="8879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5" name="Group 314"/>
            <p:cNvGrpSpPr/>
            <p:nvPr/>
          </p:nvGrpSpPr>
          <p:grpSpPr>
            <a:xfrm>
              <a:off x="29642596" y="16121716"/>
              <a:ext cx="4680000" cy="3836233"/>
              <a:chOff x="29608422" y="15178757"/>
              <a:chExt cx="4680000" cy="3836233"/>
            </a:xfrm>
          </p:grpSpPr>
          <p:sp>
            <p:nvSpPr>
              <p:cNvPr id="93" name="Oval 92"/>
              <p:cNvSpPr>
                <a:spLocks/>
              </p:cNvSpPr>
              <p:nvPr/>
            </p:nvSpPr>
            <p:spPr>
              <a:xfrm>
                <a:off x="31625832" y="15178757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" name="Oval 93"/>
              <p:cNvSpPr>
                <a:spLocks/>
              </p:cNvSpPr>
              <p:nvPr/>
            </p:nvSpPr>
            <p:spPr>
              <a:xfrm>
                <a:off x="30297374" y="15899984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5" name="Oval 94"/>
              <p:cNvSpPr>
                <a:spLocks/>
              </p:cNvSpPr>
              <p:nvPr/>
            </p:nvSpPr>
            <p:spPr>
              <a:xfrm>
                <a:off x="32933680" y="15899984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6" name="Oval 95"/>
              <p:cNvSpPr>
                <a:spLocks/>
              </p:cNvSpPr>
              <p:nvPr/>
            </p:nvSpPr>
            <p:spPr>
              <a:xfrm>
                <a:off x="29608422" y="17182633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" name="Oval 96"/>
              <p:cNvSpPr>
                <a:spLocks/>
              </p:cNvSpPr>
              <p:nvPr/>
            </p:nvSpPr>
            <p:spPr>
              <a:xfrm>
                <a:off x="33672295" y="17182633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8" name="Oval 97"/>
              <p:cNvSpPr>
                <a:spLocks/>
              </p:cNvSpPr>
              <p:nvPr/>
            </p:nvSpPr>
            <p:spPr>
              <a:xfrm>
                <a:off x="30297374" y="18446258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" name="Oval 98"/>
              <p:cNvSpPr>
                <a:spLocks/>
              </p:cNvSpPr>
              <p:nvPr/>
            </p:nvSpPr>
            <p:spPr>
              <a:xfrm>
                <a:off x="32933680" y="18446258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1" name="Straight Arrow Connector 100"/>
              <p:cNvCxnSpPr>
                <a:endCxn id="109" idx="1"/>
              </p:cNvCxnSpPr>
              <p:nvPr/>
            </p:nvCxnSpPr>
            <p:spPr>
              <a:xfrm>
                <a:off x="32241959" y="15463123"/>
                <a:ext cx="781950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 flipH="1">
                <a:off x="30605437" y="15664200"/>
                <a:ext cx="1110625" cy="27820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>
                <a:off x="32151729" y="15664200"/>
                <a:ext cx="967527" cy="28010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stCxn id="108" idx="3"/>
              </p:cNvCxnSpPr>
              <p:nvPr/>
            </p:nvCxnSpPr>
            <p:spPr>
              <a:xfrm flipH="1">
                <a:off x="29916486" y="16385427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stCxn id="108" idx="6"/>
                <a:endCxn id="109" idx="2"/>
              </p:cNvCxnSpPr>
              <p:nvPr/>
            </p:nvCxnSpPr>
            <p:spPr>
              <a:xfrm>
                <a:off x="30913501" y="16184350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108" idx="5"/>
              </p:cNvCxnSpPr>
              <p:nvPr/>
            </p:nvCxnSpPr>
            <p:spPr>
              <a:xfrm>
                <a:off x="30823271" y="16385427"/>
                <a:ext cx="2939254" cy="8804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>
                <a:stCxn id="109" idx="3"/>
              </p:cNvCxnSpPr>
              <p:nvPr/>
            </p:nvCxnSpPr>
            <p:spPr>
              <a:xfrm flipH="1">
                <a:off x="30768491" y="16385427"/>
                <a:ext cx="2255418" cy="207571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>
                <a:off x="29916486" y="17751365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 flipH="1">
                <a:off x="30224549" y="17467000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endCxn id="97" idx="3"/>
              </p:cNvCxnSpPr>
              <p:nvPr/>
            </p:nvCxnSpPr>
            <p:spPr>
              <a:xfrm flipV="1">
                <a:off x="30874872" y="17668076"/>
                <a:ext cx="2887653" cy="9279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99" idx="7"/>
                <a:endCxn id="97" idx="4"/>
              </p:cNvCxnSpPr>
              <p:nvPr/>
            </p:nvCxnSpPr>
            <p:spPr>
              <a:xfrm flipV="1">
                <a:off x="33459577" y="17751365"/>
                <a:ext cx="520782" cy="7781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99" idx="2"/>
              </p:cNvCxnSpPr>
              <p:nvPr/>
            </p:nvCxnSpPr>
            <p:spPr>
              <a:xfrm flipH="1">
                <a:off x="30925191" y="18730624"/>
                <a:ext cx="2008489" cy="223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/>
              <p:nvPr/>
            </p:nvCxnSpPr>
            <p:spPr>
              <a:xfrm flipH="1">
                <a:off x="30874872" y="18848413"/>
                <a:ext cx="2082255" cy="180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Arrow Connector 354"/>
              <p:cNvCxnSpPr>
                <a:stCxn id="99" idx="1"/>
                <a:endCxn id="94" idx="4"/>
              </p:cNvCxnSpPr>
              <p:nvPr/>
            </p:nvCxnSpPr>
            <p:spPr>
              <a:xfrm flipH="1" flipV="1">
                <a:off x="30605438" y="16468716"/>
                <a:ext cx="2418472" cy="2060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Arrow Connector 434"/>
              <p:cNvCxnSpPr>
                <a:endCxn id="96" idx="5"/>
              </p:cNvCxnSpPr>
              <p:nvPr/>
            </p:nvCxnSpPr>
            <p:spPr>
              <a:xfrm flipH="1" flipV="1">
                <a:off x="30134319" y="17668076"/>
                <a:ext cx="2824477" cy="9261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8" name="Group 617"/>
            <p:cNvGrpSpPr/>
            <p:nvPr/>
          </p:nvGrpSpPr>
          <p:grpSpPr>
            <a:xfrm>
              <a:off x="24407117" y="16121716"/>
              <a:ext cx="4680000" cy="3836233"/>
              <a:chOff x="24073661" y="15178757"/>
              <a:chExt cx="4680000" cy="3836233"/>
            </a:xfrm>
          </p:grpSpPr>
          <p:sp>
            <p:nvSpPr>
              <p:cNvPr id="576" name="Oval 575"/>
              <p:cNvSpPr>
                <a:spLocks/>
              </p:cNvSpPr>
              <p:nvPr/>
            </p:nvSpPr>
            <p:spPr>
              <a:xfrm>
                <a:off x="26091071" y="15178757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7" name="Oval 576"/>
              <p:cNvSpPr>
                <a:spLocks/>
              </p:cNvSpPr>
              <p:nvPr/>
            </p:nvSpPr>
            <p:spPr>
              <a:xfrm>
                <a:off x="24762613" y="15899984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8" name="Oval 577"/>
              <p:cNvSpPr>
                <a:spLocks/>
              </p:cNvSpPr>
              <p:nvPr/>
            </p:nvSpPr>
            <p:spPr>
              <a:xfrm>
                <a:off x="27398919" y="15899984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9" name="Oval 578"/>
              <p:cNvSpPr>
                <a:spLocks/>
              </p:cNvSpPr>
              <p:nvPr/>
            </p:nvSpPr>
            <p:spPr>
              <a:xfrm>
                <a:off x="24073661" y="17182633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80" name="Oval 579"/>
              <p:cNvSpPr>
                <a:spLocks/>
              </p:cNvSpPr>
              <p:nvPr/>
            </p:nvSpPr>
            <p:spPr>
              <a:xfrm>
                <a:off x="28137534" y="17182633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81" name="Oval 580"/>
              <p:cNvSpPr>
                <a:spLocks/>
              </p:cNvSpPr>
              <p:nvPr/>
            </p:nvSpPr>
            <p:spPr>
              <a:xfrm>
                <a:off x="24762613" y="18446258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83" name="Straight Arrow Connector 582"/>
              <p:cNvCxnSpPr/>
              <p:nvPr/>
            </p:nvCxnSpPr>
            <p:spPr>
              <a:xfrm>
                <a:off x="26707198" y="15463123"/>
                <a:ext cx="781950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Arrow Connector 583"/>
              <p:cNvCxnSpPr/>
              <p:nvPr/>
            </p:nvCxnSpPr>
            <p:spPr>
              <a:xfrm flipH="1">
                <a:off x="25186695" y="15664200"/>
                <a:ext cx="994608" cy="27948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Straight Arrow Connector 585"/>
              <p:cNvCxnSpPr/>
              <p:nvPr/>
            </p:nvCxnSpPr>
            <p:spPr>
              <a:xfrm flipH="1">
                <a:off x="24381725" y="16385427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Arrow Connector 586"/>
              <p:cNvCxnSpPr/>
              <p:nvPr/>
            </p:nvCxnSpPr>
            <p:spPr>
              <a:xfrm>
                <a:off x="25378740" y="16184350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Straight Arrow Connector 587"/>
              <p:cNvCxnSpPr/>
              <p:nvPr/>
            </p:nvCxnSpPr>
            <p:spPr>
              <a:xfrm>
                <a:off x="25288510" y="16385427"/>
                <a:ext cx="2939254" cy="8804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Arrow Connector 588"/>
              <p:cNvCxnSpPr>
                <a:endCxn id="581" idx="7"/>
              </p:cNvCxnSpPr>
              <p:nvPr/>
            </p:nvCxnSpPr>
            <p:spPr>
              <a:xfrm flipH="1">
                <a:off x="25288510" y="16385427"/>
                <a:ext cx="2200638" cy="2144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Arrow Connector 589"/>
              <p:cNvCxnSpPr>
                <a:stCxn id="579" idx="4"/>
              </p:cNvCxnSpPr>
              <p:nvPr/>
            </p:nvCxnSpPr>
            <p:spPr>
              <a:xfrm>
                <a:off x="24381725" y="17751365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Straight Arrow Connector 590"/>
              <p:cNvCxnSpPr/>
              <p:nvPr/>
            </p:nvCxnSpPr>
            <p:spPr>
              <a:xfrm flipH="1">
                <a:off x="24689788" y="17467000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Straight Arrow Connector 591"/>
              <p:cNvCxnSpPr>
                <a:stCxn id="581" idx="6"/>
              </p:cNvCxnSpPr>
              <p:nvPr/>
            </p:nvCxnSpPr>
            <p:spPr>
              <a:xfrm flipV="1">
                <a:off x="25378740" y="17668077"/>
                <a:ext cx="2849024" cy="10625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Arrow Connector 595"/>
              <p:cNvCxnSpPr>
                <a:stCxn id="581" idx="0"/>
              </p:cNvCxnSpPr>
              <p:nvPr/>
            </p:nvCxnSpPr>
            <p:spPr>
              <a:xfrm flipV="1">
                <a:off x="25070677" y="16468718"/>
                <a:ext cx="0" cy="1977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Arrow Connector 596"/>
              <p:cNvCxnSpPr/>
              <p:nvPr/>
            </p:nvCxnSpPr>
            <p:spPr>
              <a:xfrm flipH="1" flipV="1">
                <a:off x="24549895" y="17703047"/>
                <a:ext cx="445100" cy="75598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7" name="Group 346"/>
            <p:cNvGrpSpPr/>
            <p:nvPr/>
          </p:nvGrpSpPr>
          <p:grpSpPr>
            <a:xfrm>
              <a:off x="19142720" y="16121716"/>
              <a:ext cx="4680000" cy="2572608"/>
              <a:chOff x="18360117" y="15178757"/>
              <a:chExt cx="4680000" cy="2572608"/>
            </a:xfrm>
          </p:grpSpPr>
          <p:sp>
            <p:nvSpPr>
              <p:cNvPr id="620" name="Oval 619"/>
              <p:cNvSpPr>
                <a:spLocks/>
              </p:cNvSpPr>
              <p:nvPr/>
            </p:nvSpPr>
            <p:spPr>
              <a:xfrm>
                <a:off x="20377527" y="15178757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21" name="Oval 620"/>
              <p:cNvSpPr>
                <a:spLocks/>
              </p:cNvSpPr>
              <p:nvPr/>
            </p:nvSpPr>
            <p:spPr>
              <a:xfrm>
                <a:off x="19049069" y="15899984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22" name="Oval 621"/>
              <p:cNvSpPr>
                <a:spLocks/>
              </p:cNvSpPr>
              <p:nvPr/>
            </p:nvSpPr>
            <p:spPr>
              <a:xfrm>
                <a:off x="21685375" y="15899984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23" name="Oval 622"/>
              <p:cNvSpPr>
                <a:spLocks/>
              </p:cNvSpPr>
              <p:nvPr/>
            </p:nvSpPr>
            <p:spPr>
              <a:xfrm>
                <a:off x="18360117" y="17182633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24" name="Oval 623"/>
              <p:cNvSpPr>
                <a:spLocks/>
              </p:cNvSpPr>
              <p:nvPr/>
            </p:nvSpPr>
            <p:spPr>
              <a:xfrm>
                <a:off x="22423990" y="17182633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626" name="Straight Arrow Connector 625"/>
              <p:cNvCxnSpPr/>
              <p:nvPr/>
            </p:nvCxnSpPr>
            <p:spPr>
              <a:xfrm>
                <a:off x="20993654" y="15463123"/>
                <a:ext cx="781950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Arrow Connector 626"/>
              <p:cNvCxnSpPr>
                <a:stCxn id="620" idx="5"/>
              </p:cNvCxnSpPr>
              <p:nvPr/>
            </p:nvCxnSpPr>
            <p:spPr>
              <a:xfrm>
                <a:off x="20903424" y="15664200"/>
                <a:ext cx="1646965" cy="159091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Arrow Connector 627"/>
              <p:cNvCxnSpPr/>
              <p:nvPr/>
            </p:nvCxnSpPr>
            <p:spPr>
              <a:xfrm flipH="1">
                <a:off x="18668181" y="16385427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Arrow Connector 628"/>
              <p:cNvCxnSpPr/>
              <p:nvPr/>
            </p:nvCxnSpPr>
            <p:spPr>
              <a:xfrm>
                <a:off x="19665196" y="16184350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Arrow Connector 629"/>
              <p:cNvCxnSpPr>
                <a:endCxn id="624" idx="1"/>
              </p:cNvCxnSpPr>
              <p:nvPr/>
            </p:nvCxnSpPr>
            <p:spPr>
              <a:xfrm>
                <a:off x="19591095" y="16344729"/>
                <a:ext cx="2923125" cy="9211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Arrow Connector 630"/>
              <p:cNvCxnSpPr>
                <a:stCxn id="622" idx="5"/>
                <a:endCxn id="624" idx="0"/>
              </p:cNvCxnSpPr>
              <p:nvPr/>
            </p:nvCxnSpPr>
            <p:spPr>
              <a:xfrm>
                <a:off x="22211272" y="16385427"/>
                <a:ext cx="520782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Arrow Connector 631"/>
              <p:cNvCxnSpPr/>
              <p:nvPr/>
            </p:nvCxnSpPr>
            <p:spPr>
              <a:xfrm flipV="1">
                <a:off x="18927865" y="17616634"/>
                <a:ext cx="3515449" cy="233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Arrow Connector 632"/>
              <p:cNvCxnSpPr/>
              <p:nvPr/>
            </p:nvCxnSpPr>
            <p:spPr>
              <a:xfrm flipH="1">
                <a:off x="18976244" y="17467000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Arrow Connector 634"/>
              <p:cNvCxnSpPr/>
              <p:nvPr/>
            </p:nvCxnSpPr>
            <p:spPr>
              <a:xfrm flipH="1" flipV="1">
                <a:off x="19502183" y="16442458"/>
                <a:ext cx="2937203" cy="9207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8" name="Group 357"/>
            <p:cNvGrpSpPr/>
            <p:nvPr/>
          </p:nvGrpSpPr>
          <p:grpSpPr>
            <a:xfrm>
              <a:off x="14233935" y="16121716"/>
              <a:ext cx="3941385" cy="2572608"/>
              <a:chOff x="13048120" y="15178757"/>
              <a:chExt cx="3941385" cy="2572608"/>
            </a:xfrm>
          </p:grpSpPr>
          <p:sp>
            <p:nvSpPr>
              <p:cNvPr id="641" name="Oval 640"/>
              <p:cNvSpPr>
                <a:spLocks/>
              </p:cNvSpPr>
              <p:nvPr/>
            </p:nvSpPr>
            <p:spPr>
              <a:xfrm>
                <a:off x="15065530" y="15178757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42" name="Oval 641"/>
              <p:cNvSpPr>
                <a:spLocks/>
              </p:cNvSpPr>
              <p:nvPr/>
            </p:nvSpPr>
            <p:spPr>
              <a:xfrm>
                <a:off x="13737072" y="15899984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43" name="Oval 642"/>
              <p:cNvSpPr>
                <a:spLocks/>
              </p:cNvSpPr>
              <p:nvPr/>
            </p:nvSpPr>
            <p:spPr>
              <a:xfrm>
                <a:off x="16373378" y="15899984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44" name="Oval 643"/>
              <p:cNvSpPr>
                <a:spLocks/>
              </p:cNvSpPr>
              <p:nvPr/>
            </p:nvSpPr>
            <p:spPr>
              <a:xfrm>
                <a:off x="13048120" y="17182633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646" name="Straight Arrow Connector 645"/>
              <p:cNvCxnSpPr/>
              <p:nvPr/>
            </p:nvCxnSpPr>
            <p:spPr>
              <a:xfrm>
                <a:off x="15681657" y="15463123"/>
                <a:ext cx="781950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Arrow Connector 646"/>
              <p:cNvCxnSpPr>
                <a:stCxn id="641" idx="4"/>
              </p:cNvCxnSpPr>
              <p:nvPr/>
            </p:nvCxnSpPr>
            <p:spPr>
              <a:xfrm flipH="1">
                <a:off x="13629445" y="15747489"/>
                <a:ext cx="1744149" cy="15811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Arrow Connector 647"/>
              <p:cNvCxnSpPr/>
              <p:nvPr/>
            </p:nvCxnSpPr>
            <p:spPr>
              <a:xfrm flipH="1">
                <a:off x="13356184" y="16385427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Arrow Connector 648"/>
              <p:cNvCxnSpPr/>
              <p:nvPr/>
            </p:nvCxnSpPr>
            <p:spPr>
              <a:xfrm>
                <a:off x="14353199" y="16184350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Arrow Connector 650"/>
              <p:cNvCxnSpPr>
                <a:stCxn id="643" idx="3"/>
                <a:endCxn id="644" idx="6"/>
              </p:cNvCxnSpPr>
              <p:nvPr/>
            </p:nvCxnSpPr>
            <p:spPr>
              <a:xfrm flipH="1">
                <a:off x="13664247" y="16385427"/>
                <a:ext cx="2799361" cy="10815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Straight Arrow Connector 653"/>
              <p:cNvCxnSpPr/>
              <p:nvPr/>
            </p:nvCxnSpPr>
            <p:spPr>
              <a:xfrm flipV="1">
                <a:off x="13524531" y="16456679"/>
                <a:ext cx="471119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5" name="Group 654"/>
            <p:cNvGrpSpPr/>
            <p:nvPr/>
          </p:nvGrpSpPr>
          <p:grpSpPr>
            <a:xfrm>
              <a:off x="9271301" y="16121716"/>
              <a:ext cx="3252433" cy="1289959"/>
              <a:chOff x="13737072" y="15178757"/>
              <a:chExt cx="3252433" cy="1289959"/>
            </a:xfrm>
          </p:grpSpPr>
          <p:sp>
            <p:nvSpPr>
              <p:cNvPr id="656" name="Oval 655"/>
              <p:cNvSpPr>
                <a:spLocks/>
              </p:cNvSpPr>
              <p:nvPr/>
            </p:nvSpPr>
            <p:spPr>
              <a:xfrm>
                <a:off x="15065530" y="15178757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57" name="Oval 656"/>
              <p:cNvSpPr>
                <a:spLocks/>
              </p:cNvSpPr>
              <p:nvPr/>
            </p:nvSpPr>
            <p:spPr>
              <a:xfrm>
                <a:off x="13737072" y="15899984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58" name="Oval 657"/>
              <p:cNvSpPr>
                <a:spLocks/>
              </p:cNvSpPr>
              <p:nvPr/>
            </p:nvSpPr>
            <p:spPr>
              <a:xfrm>
                <a:off x="16373378" y="15899984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660" name="Straight Arrow Connector 659"/>
              <p:cNvCxnSpPr/>
              <p:nvPr/>
            </p:nvCxnSpPr>
            <p:spPr>
              <a:xfrm>
                <a:off x="15681657" y="15463123"/>
                <a:ext cx="781950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Straight Arrow Connector 662"/>
              <p:cNvCxnSpPr/>
              <p:nvPr/>
            </p:nvCxnSpPr>
            <p:spPr>
              <a:xfrm>
                <a:off x="14353199" y="16113919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Straight Arrow Connector 664"/>
              <p:cNvCxnSpPr/>
              <p:nvPr/>
            </p:nvCxnSpPr>
            <p:spPr>
              <a:xfrm flipH="1">
                <a:off x="14353199" y="16267165"/>
                <a:ext cx="2050502" cy="123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6" name="Group 665"/>
            <p:cNvGrpSpPr/>
            <p:nvPr/>
          </p:nvGrpSpPr>
          <p:grpSpPr>
            <a:xfrm>
              <a:off x="4591225" y="16121716"/>
              <a:ext cx="1944585" cy="1289959"/>
              <a:chOff x="13737072" y="15178757"/>
              <a:chExt cx="1944585" cy="1289959"/>
            </a:xfrm>
          </p:grpSpPr>
          <p:sp>
            <p:nvSpPr>
              <p:cNvPr id="667" name="Oval 666"/>
              <p:cNvSpPr>
                <a:spLocks/>
              </p:cNvSpPr>
              <p:nvPr/>
            </p:nvSpPr>
            <p:spPr>
              <a:xfrm>
                <a:off x="15065530" y="15178757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68" name="Oval 667"/>
              <p:cNvSpPr>
                <a:spLocks/>
              </p:cNvSpPr>
              <p:nvPr/>
            </p:nvSpPr>
            <p:spPr>
              <a:xfrm>
                <a:off x="13737072" y="15899984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670" name="Straight Arrow Connector 669"/>
              <p:cNvCxnSpPr>
                <a:stCxn id="667" idx="2"/>
                <a:endCxn id="668" idx="7"/>
              </p:cNvCxnSpPr>
              <p:nvPr/>
            </p:nvCxnSpPr>
            <p:spPr>
              <a:xfrm flipH="1">
                <a:off x="14262969" y="15463123"/>
                <a:ext cx="802561" cy="5201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3" name="Group 672"/>
            <p:cNvGrpSpPr/>
            <p:nvPr/>
          </p:nvGrpSpPr>
          <p:grpSpPr>
            <a:xfrm>
              <a:off x="34957556" y="11084719"/>
              <a:ext cx="4680000" cy="4564202"/>
              <a:chOff x="11846719" y="27088602"/>
              <a:chExt cx="4680000" cy="4564202"/>
            </a:xfrm>
          </p:grpSpPr>
          <p:sp>
            <p:nvSpPr>
              <p:cNvPr id="674" name="Oval 673"/>
              <p:cNvSpPr>
                <a:spLocks/>
              </p:cNvSpPr>
              <p:nvPr/>
            </p:nvSpPr>
            <p:spPr>
              <a:xfrm>
                <a:off x="13864129" y="2708860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75" name="Oval 674"/>
              <p:cNvSpPr>
                <a:spLocks/>
              </p:cNvSpPr>
              <p:nvPr/>
            </p:nvSpPr>
            <p:spPr>
              <a:xfrm>
                <a:off x="12535671" y="27809828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76" name="Oval 675"/>
              <p:cNvSpPr>
                <a:spLocks/>
              </p:cNvSpPr>
              <p:nvPr/>
            </p:nvSpPr>
            <p:spPr>
              <a:xfrm>
                <a:off x="15171977" y="27809828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77" name="Oval 676"/>
              <p:cNvSpPr>
                <a:spLocks/>
              </p:cNvSpPr>
              <p:nvPr/>
            </p:nvSpPr>
            <p:spPr>
              <a:xfrm>
                <a:off x="11846719" y="29092478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78" name="Oval 677"/>
              <p:cNvSpPr>
                <a:spLocks/>
              </p:cNvSpPr>
              <p:nvPr/>
            </p:nvSpPr>
            <p:spPr>
              <a:xfrm>
                <a:off x="15910592" y="29092478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79" name="Oval 678"/>
              <p:cNvSpPr>
                <a:spLocks/>
              </p:cNvSpPr>
              <p:nvPr/>
            </p:nvSpPr>
            <p:spPr>
              <a:xfrm>
                <a:off x="12535671" y="30356102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80" name="Oval 679"/>
              <p:cNvSpPr>
                <a:spLocks/>
              </p:cNvSpPr>
              <p:nvPr/>
            </p:nvSpPr>
            <p:spPr>
              <a:xfrm>
                <a:off x="15171977" y="30356102"/>
                <a:ext cx="616127" cy="568732"/>
              </a:xfrm>
              <a:prstGeom prst="ellipse">
                <a:avLst/>
              </a:prstGeom>
              <a:solidFill>
                <a:srgbClr val="B4784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81" name="Oval 680"/>
              <p:cNvSpPr>
                <a:spLocks/>
              </p:cNvSpPr>
              <p:nvPr/>
            </p:nvSpPr>
            <p:spPr>
              <a:xfrm>
                <a:off x="13864129" y="3108407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8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682" name="Straight Arrow Connector 681"/>
              <p:cNvCxnSpPr/>
              <p:nvPr/>
            </p:nvCxnSpPr>
            <p:spPr>
              <a:xfrm>
                <a:off x="14480256" y="27391316"/>
                <a:ext cx="781951" cy="490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Straight Arrow Connector 682"/>
              <p:cNvCxnSpPr/>
              <p:nvPr/>
            </p:nvCxnSpPr>
            <p:spPr>
              <a:xfrm flipH="1">
                <a:off x="13061568" y="27372968"/>
                <a:ext cx="802561" cy="5201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Straight Arrow Connector 683"/>
              <p:cNvCxnSpPr/>
              <p:nvPr/>
            </p:nvCxnSpPr>
            <p:spPr>
              <a:xfrm flipH="1">
                <a:off x="12372616" y="27574045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Straight Arrow Connector 684"/>
              <p:cNvCxnSpPr/>
              <p:nvPr/>
            </p:nvCxnSpPr>
            <p:spPr>
              <a:xfrm flipH="1">
                <a:off x="13151798" y="28094195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Straight Arrow Connector 685"/>
              <p:cNvCxnSpPr/>
              <p:nvPr/>
            </p:nvCxnSpPr>
            <p:spPr>
              <a:xfrm flipH="1" flipV="1">
                <a:off x="14435531" y="27516500"/>
                <a:ext cx="758568" cy="4651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Straight Arrow Connector 686"/>
              <p:cNvCxnSpPr/>
              <p:nvPr/>
            </p:nvCxnSpPr>
            <p:spPr>
              <a:xfrm>
                <a:off x="12843735" y="28378560"/>
                <a:ext cx="1209858" cy="272643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Straight Arrow Connector 687"/>
              <p:cNvCxnSpPr/>
              <p:nvPr/>
            </p:nvCxnSpPr>
            <p:spPr>
              <a:xfrm>
                <a:off x="14172193" y="27657334"/>
                <a:ext cx="0" cy="342673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Straight Arrow Connector 688"/>
              <p:cNvCxnSpPr/>
              <p:nvPr/>
            </p:nvCxnSpPr>
            <p:spPr>
              <a:xfrm flipH="1" flipV="1">
                <a:off x="12154783" y="29661210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Straight Arrow Connector 689"/>
              <p:cNvCxnSpPr/>
              <p:nvPr/>
            </p:nvCxnSpPr>
            <p:spPr>
              <a:xfrm flipV="1">
                <a:off x="12154783" y="28295272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1" name="Straight Arrow Connector 690"/>
              <p:cNvCxnSpPr/>
              <p:nvPr/>
            </p:nvCxnSpPr>
            <p:spPr>
              <a:xfrm flipH="1">
                <a:off x="12435897" y="28206199"/>
                <a:ext cx="2758202" cy="10537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2" name="Straight Arrow Connector 691"/>
              <p:cNvCxnSpPr/>
              <p:nvPr/>
            </p:nvCxnSpPr>
            <p:spPr>
              <a:xfrm>
                <a:off x="12462846" y="29376844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3" name="Straight Arrow Connector 692"/>
              <p:cNvCxnSpPr/>
              <p:nvPr/>
            </p:nvCxnSpPr>
            <p:spPr>
              <a:xfrm flipV="1">
                <a:off x="13131158" y="29577921"/>
                <a:ext cx="2869663" cy="9374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Straight Arrow Connector 693"/>
              <p:cNvCxnSpPr/>
              <p:nvPr/>
            </p:nvCxnSpPr>
            <p:spPr>
              <a:xfrm flipH="1">
                <a:off x="12870032" y="28296026"/>
                <a:ext cx="2387348" cy="20539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Straight Arrow Connector 694"/>
              <p:cNvCxnSpPr/>
              <p:nvPr/>
            </p:nvCxnSpPr>
            <p:spPr>
              <a:xfrm flipH="1">
                <a:off x="13012094" y="28359062"/>
                <a:ext cx="2341001" cy="20452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Straight Arrow Connector 695"/>
              <p:cNvCxnSpPr/>
              <p:nvPr/>
            </p:nvCxnSpPr>
            <p:spPr>
              <a:xfrm>
                <a:off x="13061568" y="30841544"/>
                <a:ext cx="802561" cy="5268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7" name="Straight Arrow Connector 696"/>
              <p:cNvCxnSpPr/>
              <p:nvPr/>
            </p:nvCxnSpPr>
            <p:spPr>
              <a:xfrm flipH="1">
                <a:off x="14480256" y="30841545"/>
                <a:ext cx="781951" cy="5268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Straight Arrow Connector 697"/>
              <p:cNvCxnSpPr/>
              <p:nvPr/>
            </p:nvCxnSpPr>
            <p:spPr>
              <a:xfrm flipH="1">
                <a:off x="12431772" y="29497863"/>
                <a:ext cx="3501644" cy="87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Straight Arrow Connector 698"/>
              <p:cNvCxnSpPr/>
              <p:nvPr/>
            </p:nvCxnSpPr>
            <p:spPr>
              <a:xfrm flipH="1">
                <a:off x="13151798" y="29661214"/>
                <a:ext cx="2979474" cy="9792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Straight Arrow Connector 699"/>
              <p:cNvCxnSpPr/>
              <p:nvPr/>
            </p:nvCxnSpPr>
            <p:spPr>
              <a:xfrm flipV="1">
                <a:off x="13151798" y="30640468"/>
                <a:ext cx="2020179" cy="8233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1" name="Group 700"/>
            <p:cNvGrpSpPr/>
            <p:nvPr/>
          </p:nvGrpSpPr>
          <p:grpSpPr>
            <a:xfrm>
              <a:off x="29642596" y="11084719"/>
              <a:ext cx="4680000" cy="3836232"/>
              <a:chOff x="11846719" y="27088602"/>
              <a:chExt cx="4680000" cy="3836232"/>
            </a:xfrm>
          </p:grpSpPr>
          <p:sp>
            <p:nvSpPr>
              <p:cNvPr id="702" name="Oval 701"/>
              <p:cNvSpPr>
                <a:spLocks/>
              </p:cNvSpPr>
              <p:nvPr/>
            </p:nvSpPr>
            <p:spPr>
              <a:xfrm>
                <a:off x="13864129" y="2708860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3" name="Oval 702"/>
              <p:cNvSpPr>
                <a:spLocks/>
              </p:cNvSpPr>
              <p:nvPr/>
            </p:nvSpPr>
            <p:spPr>
              <a:xfrm>
                <a:off x="12535671" y="27809828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4" name="Oval 703"/>
              <p:cNvSpPr>
                <a:spLocks/>
              </p:cNvSpPr>
              <p:nvPr/>
            </p:nvSpPr>
            <p:spPr>
              <a:xfrm>
                <a:off x="15171977" y="27809828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5" name="Oval 704"/>
              <p:cNvSpPr>
                <a:spLocks/>
              </p:cNvSpPr>
              <p:nvPr/>
            </p:nvSpPr>
            <p:spPr>
              <a:xfrm>
                <a:off x="11846719" y="29092478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6" name="Oval 705"/>
              <p:cNvSpPr>
                <a:spLocks/>
              </p:cNvSpPr>
              <p:nvPr/>
            </p:nvSpPr>
            <p:spPr>
              <a:xfrm>
                <a:off x="15910592" y="29092478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" name="Oval 706"/>
              <p:cNvSpPr>
                <a:spLocks/>
              </p:cNvSpPr>
              <p:nvPr/>
            </p:nvSpPr>
            <p:spPr>
              <a:xfrm>
                <a:off x="12535671" y="30356102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8" name="Oval 707"/>
              <p:cNvSpPr>
                <a:spLocks/>
              </p:cNvSpPr>
              <p:nvPr/>
            </p:nvSpPr>
            <p:spPr>
              <a:xfrm>
                <a:off x="15171977" y="3035610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710" name="Straight Arrow Connector 709"/>
              <p:cNvCxnSpPr/>
              <p:nvPr/>
            </p:nvCxnSpPr>
            <p:spPr>
              <a:xfrm>
                <a:off x="14480256" y="27391316"/>
                <a:ext cx="781951" cy="490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Straight Arrow Connector 710"/>
              <p:cNvCxnSpPr/>
              <p:nvPr/>
            </p:nvCxnSpPr>
            <p:spPr>
              <a:xfrm flipH="1">
                <a:off x="13061568" y="27372968"/>
                <a:ext cx="802561" cy="5201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Straight Arrow Connector 711"/>
              <p:cNvCxnSpPr/>
              <p:nvPr/>
            </p:nvCxnSpPr>
            <p:spPr>
              <a:xfrm flipH="1">
                <a:off x="12372616" y="27574045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Straight Arrow Connector 712"/>
              <p:cNvCxnSpPr/>
              <p:nvPr/>
            </p:nvCxnSpPr>
            <p:spPr>
              <a:xfrm flipH="1">
                <a:off x="13151798" y="28094195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Straight Arrow Connector 713"/>
              <p:cNvCxnSpPr/>
              <p:nvPr/>
            </p:nvCxnSpPr>
            <p:spPr>
              <a:xfrm flipH="1" flipV="1">
                <a:off x="14435531" y="27516500"/>
                <a:ext cx="758568" cy="4651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Straight Arrow Connector 714"/>
              <p:cNvCxnSpPr>
                <a:stCxn id="703" idx="4"/>
                <a:endCxn id="708" idx="1"/>
              </p:cNvCxnSpPr>
              <p:nvPr/>
            </p:nvCxnSpPr>
            <p:spPr>
              <a:xfrm>
                <a:off x="12843735" y="28378560"/>
                <a:ext cx="2418472" cy="2060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Straight Arrow Connector 715"/>
              <p:cNvCxnSpPr>
                <a:endCxn id="708" idx="0"/>
              </p:cNvCxnSpPr>
              <p:nvPr/>
            </p:nvCxnSpPr>
            <p:spPr>
              <a:xfrm>
                <a:off x="14172193" y="27657334"/>
                <a:ext cx="1307848" cy="269876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Straight Arrow Connector 716"/>
              <p:cNvCxnSpPr/>
              <p:nvPr/>
            </p:nvCxnSpPr>
            <p:spPr>
              <a:xfrm flipH="1" flipV="1">
                <a:off x="12154783" y="29661210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Straight Arrow Connector 717"/>
              <p:cNvCxnSpPr/>
              <p:nvPr/>
            </p:nvCxnSpPr>
            <p:spPr>
              <a:xfrm flipV="1">
                <a:off x="12154783" y="28295272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Straight Arrow Connector 718"/>
              <p:cNvCxnSpPr/>
              <p:nvPr/>
            </p:nvCxnSpPr>
            <p:spPr>
              <a:xfrm flipH="1">
                <a:off x="12435897" y="28206199"/>
                <a:ext cx="2758202" cy="10537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Straight Arrow Connector 719"/>
              <p:cNvCxnSpPr/>
              <p:nvPr/>
            </p:nvCxnSpPr>
            <p:spPr>
              <a:xfrm>
                <a:off x="12462846" y="29376844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Straight Arrow Connector 720"/>
              <p:cNvCxnSpPr/>
              <p:nvPr/>
            </p:nvCxnSpPr>
            <p:spPr>
              <a:xfrm flipV="1">
                <a:off x="13131158" y="29577921"/>
                <a:ext cx="2869663" cy="9374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" name="Straight Arrow Connector 721"/>
              <p:cNvCxnSpPr/>
              <p:nvPr/>
            </p:nvCxnSpPr>
            <p:spPr>
              <a:xfrm flipH="1">
                <a:off x="12870032" y="28296026"/>
                <a:ext cx="2387348" cy="20539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" name="Straight Arrow Connector 722"/>
              <p:cNvCxnSpPr/>
              <p:nvPr/>
            </p:nvCxnSpPr>
            <p:spPr>
              <a:xfrm flipH="1">
                <a:off x="13012094" y="28359062"/>
                <a:ext cx="2341001" cy="20452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4" name="Straight Arrow Connector 723"/>
              <p:cNvCxnSpPr>
                <a:endCxn id="708" idx="3"/>
              </p:cNvCxnSpPr>
              <p:nvPr/>
            </p:nvCxnSpPr>
            <p:spPr>
              <a:xfrm>
                <a:off x="13061568" y="30841544"/>
                <a:ext cx="2200639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Straight Arrow Connector 725"/>
              <p:cNvCxnSpPr/>
              <p:nvPr/>
            </p:nvCxnSpPr>
            <p:spPr>
              <a:xfrm flipH="1">
                <a:off x="12431772" y="29497863"/>
                <a:ext cx="3501644" cy="87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7" name="Straight Arrow Connector 726"/>
              <p:cNvCxnSpPr/>
              <p:nvPr/>
            </p:nvCxnSpPr>
            <p:spPr>
              <a:xfrm flipH="1">
                <a:off x="13151798" y="29661214"/>
                <a:ext cx="2979474" cy="9792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8" name="Straight Arrow Connector 727"/>
              <p:cNvCxnSpPr/>
              <p:nvPr/>
            </p:nvCxnSpPr>
            <p:spPr>
              <a:xfrm>
                <a:off x="13151798" y="30722806"/>
                <a:ext cx="204230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9" name="Group 728"/>
            <p:cNvGrpSpPr/>
            <p:nvPr/>
          </p:nvGrpSpPr>
          <p:grpSpPr>
            <a:xfrm>
              <a:off x="24407117" y="11084719"/>
              <a:ext cx="4680000" cy="3836232"/>
              <a:chOff x="11846719" y="27088602"/>
              <a:chExt cx="4680000" cy="3836232"/>
            </a:xfrm>
          </p:grpSpPr>
          <p:sp>
            <p:nvSpPr>
              <p:cNvPr id="730" name="Oval 729"/>
              <p:cNvSpPr>
                <a:spLocks/>
              </p:cNvSpPr>
              <p:nvPr/>
            </p:nvSpPr>
            <p:spPr>
              <a:xfrm>
                <a:off x="13864129" y="2708860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31" name="Oval 730"/>
              <p:cNvSpPr>
                <a:spLocks/>
              </p:cNvSpPr>
              <p:nvPr/>
            </p:nvSpPr>
            <p:spPr>
              <a:xfrm>
                <a:off x="12535671" y="27809828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32" name="Oval 731"/>
              <p:cNvSpPr>
                <a:spLocks/>
              </p:cNvSpPr>
              <p:nvPr/>
            </p:nvSpPr>
            <p:spPr>
              <a:xfrm>
                <a:off x="15171977" y="27809828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33" name="Oval 732"/>
              <p:cNvSpPr>
                <a:spLocks/>
              </p:cNvSpPr>
              <p:nvPr/>
            </p:nvSpPr>
            <p:spPr>
              <a:xfrm>
                <a:off x="11846719" y="29092478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34" name="Oval 733"/>
              <p:cNvSpPr>
                <a:spLocks/>
              </p:cNvSpPr>
              <p:nvPr/>
            </p:nvSpPr>
            <p:spPr>
              <a:xfrm>
                <a:off x="15910592" y="29092478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35" name="Oval 734"/>
              <p:cNvSpPr>
                <a:spLocks/>
              </p:cNvSpPr>
              <p:nvPr/>
            </p:nvSpPr>
            <p:spPr>
              <a:xfrm>
                <a:off x="12535671" y="3035610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737" name="Straight Arrow Connector 736"/>
              <p:cNvCxnSpPr/>
              <p:nvPr/>
            </p:nvCxnSpPr>
            <p:spPr>
              <a:xfrm>
                <a:off x="14480256" y="27391316"/>
                <a:ext cx="781951" cy="490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8" name="Straight Arrow Connector 737"/>
              <p:cNvCxnSpPr/>
              <p:nvPr/>
            </p:nvCxnSpPr>
            <p:spPr>
              <a:xfrm flipH="1">
                <a:off x="13061568" y="27372968"/>
                <a:ext cx="802561" cy="5201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9" name="Straight Arrow Connector 738"/>
              <p:cNvCxnSpPr/>
              <p:nvPr/>
            </p:nvCxnSpPr>
            <p:spPr>
              <a:xfrm flipH="1">
                <a:off x="12372616" y="27574045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0" name="Straight Arrow Connector 739"/>
              <p:cNvCxnSpPr/>
              <p:nvPr/>
            </p:nvCxnSpPr>
            <p:spPr>
              <a:xfrm flipH="1">
                <a:off x="13151798" y="28094195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1" name="Straight Arrow Connector 740"/>
              <p:cNvCxnSpPr/>
              <p:nvPr/>
            </p:nvCxnSpPr>
            <p:spPr>
              <a:xfrm flipH="1" flipV="1">
                <a:off x="14435531" y="27516500"/>
                <a:ext cx="758568" cy="4651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2" name="Straight Arrow Connector 741"/>
              <p:cNvCxnSpPr/>
              <p:nvPr/>
            </p:nvCxnSpPr>
            <p:spPr>
              <a:xfrm flipH="1">
                <a:off x="12713723" y="28378560"/>
                <a:ext cx="130012" cy="20140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3" name="Straight Arrow Connector 742"/>
              <p:cNvCxnSpPr/>
              <p:nvPr/>
            </p:nvCxnSpPr>
            <p:spPr>
              <a:xfrm flipH="1">
                <a:off x="12788956" y="27657334"/>
                <a:ext cx="1383237" cy="27120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Straight Arrow Connector 743"/>
              <p:cNvCxnSpPr/>
              <p:nvPr/>
            </p:nvCxnSpPr>
            <p:spPr>
              <a:xfrm flipH="1" flipV="1">
                <a:off x="12154783" y="29661210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5" name="Straight Arrow Connector 744"/>
              <p:cNvCxnSpPr/>
              <p:nvPr/>
            </p:nvCxnSpPr>
            <p:spPr>
              <a:xfrm flipV="1">
                <a:off x="12154783" y="28295272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6" name="Straight Arrow Connector 745"/>
              <p:cNvCxnSpPr/>
              <p:nvPr/>
            </p:nvCxnSpPr>
            <p:spPr>
              <a:xfrm flipH="1">
                <a:off x="12435897" y="28206199"/>
                <a:ext cx="2758202" cy="10537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7" name="Straight Arrow Connector 746"/>
              <p:cNvCxnSpPr/>
              <p:nvPr/>
            </p:nvCxnSpPr>
            <p:spPr>
              <a:xfrm>
                <a:off x="12462846" y="29376844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Straight Arrow Connector 747"/>
              <p:cNvCxnSpPr/>
              <p:nvPr/>
            </p:nvCxnSpPr>
            <p:spPr>
              <a:xfrm flipV="1">
                <a:off x="13131158" y="29577921"/>
                <a:ext cx="2869663" cy="9374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9" name="Straight Arrow Connector 748"/>
              <p:cNvCxnSpPr/>
              <p:nvPr/>
            </p:nvCxnSpPr>
            <p:spPr>
              <a:xfrm flipH="1">
                <a:off x="12870032" y="28296026"/>
                <a:ext cx="2387348" cy="20539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0" name="Straight Arrow Connector 749"/>
              <p:cNvCxnSpPr/>
              <p:nvPr/>
            </p:nvCxnSpPr>
            <p:spPr>
              <a:xfrm flipH="1">
                <a:off x="13012094" y="28359062"/>
                <a:ext cx="2341001" cy="20452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2" name="Straight Arrow Connector 751"/>
              <p:cNvCxnSpPr/>
              <p:nvPr/>
            </p:nvCxnSpPr>
            <p:spPr>
              <a:xfrm flipH="1">
                <a:off x="12431772" y="29497863"/>
                <a:ext cx="3501644" cy="87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3" name="Straight Arrow Connector 752"/>
              <p:cNvCxnSpPr/>
              <p:nvPr/>
            </p:nvCxnSpPr>
            <p:spPr>
              <a:xfrm flipH="1">
                <a:off x="13151798" y="29661214"/>
                <a:ext cx="2979474" cy="9792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5" name="Group 754"/>
            <p:cNvGrpSpPr/>
            <p:nvPr/>
          </p:nvGrpSpPr>
          <p:grpSpPr>
            <a:xfrm>
              <a:off x="19142720" y="11084719"/>
              <a:ext cx="4680000" cy="2572608"/>
              <a:chOff x="11846719" y="27088602"/>
              <a:chExt cx="4680000" cy="2572608"/>
            </a:xfrm>
          </p:grpSpPr>
          <p:sp>
            <p:nvSpPr>
              <p:cNvPr id="756" name="Oval 755"/>
              <p:cNvSpPr>
                <a:spLocks/>
              </p:cNvSpPr>
              <p:nvPr/>
            </p:nvSpPr>
            <p:spPr>
              <a:xfrm>
                <a:off x="13864129" y="2708860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57" name="Oval 756"/>
              <p:cNvSpPr>
                <a:spLocks/>
              </p:cNvSpPr>
              <p:nvPr/>
            </p:nvSpPr>
            <p:spPr>
              <a:xfrm>
                <a:off x="12535671" y="27809828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58" name="Oval 757"/>
              <p:cNvSpPr>
                <a:spLocks/>
              </p:cNvSpPr>
              <p:nvPr/>
            </p:nvSpPr>
            <p:spPr>
              <a:xfrm>
                <a:off x="15171977" y="27809828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59" name="Oval 758"/>
              <p:cNvSpPr>
                <a:spLocks/>
              </p:cNvSpPr>
              <p:nvPr/>
            </p:nvSpPr>
            <p:spPr>
              <a:xfrm>
                <a:off x="11846719" y="29092478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60" name="Oval 759"/>
              <p:cNvSpPr>
                <a:spLocks/>
              </p:cNvSpPr>
              <p:nvPr/>
            </p:nvSpPr>
            <p:spPr>
              <a:xfrm>
                <a:off x="15910592" y="29092478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762" name="Straight Arrow Connector 761"/>
              <p:cNvCxnSpPr/>
              <p:nvPr/>
            </p:nvCxnSpPr>
            <p:spPr>
              <a:xfrm>
                <a:off x="14480256" y="27391316"/>
                <a:ext cx="781951" cy="490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3" name="Straight Arrow Connector 762"/>
              <p:cNvCxnSpPr/>
              <p:nvPr/>
            </p:nvCxnSpPr>
            <p:spPr>
              <a:xfrm flipH="1">
                <a:off x="13061568" y="27372968"/>
                <a:ext cx="802561" cy="5201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Straight Arrow Connector 763"/>
              <p:cNvCxnSpPr/>
              <p:nvPr/>
            </p:nvCxnSpPr>
            <p:spPr>
              <a:xfrm flipH="1">
                <a:off x="12372616" y="27574045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Straight Arrow Connector 764"/>
              <p:cNvCxnSpPr/>
              <p:nvPr/>
            </p:nvCxnSpPr>
            <p:spPr>
              <a:xfrm flipH="1">
                <a:off x="13151798" y="28094195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Straight Arrow Connector 765"/>
              <p:cNvCxnSpPr/>
              <p:nvPr/>
            </p:nvCxnSpPr>
            <p:spPr>
              <a:xfrm flipH="1" flipV="1">
                <a:off x="14435531" y="27516500"/>
                <a:ext cx="758568" cy="4651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Straight Arrow Connector 766"/>
              <p:cNvCxnSpPr/>
              <p:nvPr/>
            </p:nvCxnSpPr>
            <p:spPr>
              <a:xfrm>
                <a:off x="12843735" y="28378560"/>
                <a:ext cx="3074292" cy="90921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Straight Arrow Connector 767"/>
              <p:cNvCxnSpPr>
                <a:endCxn id="760" idx="1"/>
              </p:cNvCxnSpPr>
              <p:nvPr/>
            </p:nvCxnSpPr>
            <p:spPr>
              <a:xfrm>
                <a:off x="14172194" y="27657334"/>
                <a:ext cx="1828628" cy="151843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Straight Arrow Connector 769"/>
              <p:cNvCxnSpPr/>
              <p:nvPr/>
            </p:nvCxnSpPr>
            <p:spPr>
              <a:xfrm flipV="1">
                <a:off x="12154783" y="28295272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Straight Arrow Connector 770"/>
              <p:cNvCxnSpPr/>
              <p:nvPr/>
            </p:nvCxnSpPr>
            <p:spPr>
              <a:xfrm flipH="1">
                <a:off x="12435897" y="28206199"/>
                <a:ext cx="2758202" cy="10537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Straight Arrow Connector 771"/>
              <p:cNvCxnSpPr/>
              <p:nvPr/>
            </p:nvCxnSpPr>
            <p:spPr>
              <a:xfrm>
                <a:off x="12462846" y="29376844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Straight Arrow Connector 773"/>
              <p:cNvCxnSpPr/>
              <p:nvPr/>
            </p:nvCxnSpPr>
            <p:spPr>
              <a:xfrm>
                <a:off x="15587057" y="28374906"/>
                <a:ext cx="472791" cy="7688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Straight Arrow Connector 774"/>
              <p:cNvCxnSpPr/>
              <p:nvPr/>
            </p:nvCxnSpPr>
            <p:spPr>
              <a:xfrm>
                <a:off x="15717327" y="28300511"/>
                <a:ext cx="484583" cy="79927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Straight Arrow Connector 775"/>
              <p:cNvCxnSpPr/>
              <p:nvPr/>
            </p:nvCxnSpPr>
            <p:spPr>
              <a:xfrm flipH="1">
                <a:off x="12431772" y="29497863"/>
                <a:ext cx="3501644" cy="87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8" name="Group 777"/>
            <p:cNvGrpSpPr/>
            <p:nvPr/>
          </p:nvGrpSpPr>
          <p:grpSpPr>
            <a:xfrm>
              <a:off x="14233935" y="11084719"/>
              <a:ext cx="3941385" cy="2572608"/>
              <a:chOff x="11846719" y="27088602"/>
              <a:chExt cx="3941385" cy="2572608"/>
            </a:xfrm>
          </p:grpSpPr>
          <p:sp>
            <p:nvSpPr>
              <p:cNvPr id="779" name="Oval 778"/>
              <p:cNvSpPr>
                <a:spLocks/>
              </p:cNvSpPr>
              <p:nvPr/>
            </p:nvSpPr>
            <p:spPr>
              <a:xfrm>
                <a:off x="13864129" y="2708860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80" name="Oval 779"/>
              <p:cNvSpPr>
                <a:spLocks/>
              </p:cNvSpPr>
              <p:nvPr/>
            </p:nvSpPr>
            <p:spPr>
              <a:xfrm>
                <a:off x="12535671" y="27809828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81" name="Oval 780"/>
              <p:cNvSpPr>
                <a:spLocks/>
              </p:cNvSpPr>
              <p:nvPr/>
            </p:nvSpPr>
            <p:spPr>
              <a:xfrm>
                <a:off x="15171977" y="27809828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82" name="Oval 781"/>
              <p:cNvSpPr>
                <a:spLocks/>
              </p:cNvSpPr>
              <p:nvPr/>
            </p:nvSpPr>
            <p:spPr>
              <a:xfrm>
                <a:off x="11846719" y="29092478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784" name="Straight Arrow Connector 783"/>
              <p:cNvCxnSpPr/>
              <p:nvPr/>
            </p:nvCxnSpPr>
            <p:spPr>
              <a:xfrm>
                <a:off x="14480256" y="27391316"/>
                <a:ext cx="781951" cy="490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5" name="Straight Arrow Connector 784"/>
              <p:cNvCxnSpPr/>
              <p:nvPr/>
            </p:nvCxnSpPr>
            <p:spPr>
              <a:xfrm flipH="1">
                <a:off x="13061568" y="27372968"/>
                <a:ext cx="802561" cy="5201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6" name="Straight Arrow Connector 785"/>
              <p:cNvCxnSpPr/>
              <p:nvPr/>
            </p:nvCxnSpPr>
            <p:spPr>
              <a:xfrm flipH="1">
                <a:off x="12372616" y="27574045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7" name="Straight Arrow Connector 786"/>
              <p:cNvCxnSpPr/>
              <p:nvPr/>
            </p:nvCxnSpPr>
            <p:spPr>
              <a:xfrm flipH="1">
                <a:off x="13151798" y="28094195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Straight Arrow Connector 787"/>
              <p:cNvCxnSpPr/>
              <p:nvPr/>
            </p:nvCxnSpPr>
            <p:spPr>
              <a:xfrm flipH="1" flipV="1">
                <a:off x="14435531" y="27516500"/>
                <a:ext cx="758568" cy="4651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9" name="Straight Arrow Connector 788"/>
              <p:cNvCxnSpPr/>
              <p:nvPr/>
            </p:nvCxnSpPr>
            <p:spPr>
              <a:xfrm flipH="1">
                <a:off x="12281733" y="28364595"/>
                <a:ext cx="460681" cy="7695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1" name="Straight Arrow Connector 790"/>
              <p:cNvCxnSpPr>
                <a:endCxn id="780" idx="3"/>
              </p:cNvCxnSpPr>
              <p:nvPr/>
            </p:nvCxnSpPr>
            <p:spPr>
              <a:xfrm flipV="1">
                <a:off x="12154783" y="28295271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2" name="Straight Arrow Connector 791"/>
              <p:cNvCxnSpPr/>
              <p:nvPr/>
            </p:nvCxnSpPr>
            <p:spPr>
              <a:xfrm flipH="1">
                <a:off x="12435897" y="28184573"/>
                <a:ext cx="2758202" cy="10753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5" name="Straight Arrow Connector 794"/>
              <p:cNvCxnSpPr>
                <a:stCxn id="781" idx="3"/>
                <a:endCxn id="782" idx="6"/>
              </p:cNvCxnSpPr>
              <p:nvPr/>
            </p:nvCxnSpPr>
            <p:spPr>
              <a:xfrm flipH="1">
                <a:off x="12462846" y="28295271"/>
                <a:ext cx="2799361" cy="10815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7" name="Group 796"/>
            <p:cNvGrpSpPr/>
            <p:nvPr/>
          </p:nvGrpSpPr>
          <p:grpSpPr>
            <a:xfrm>
              <a:off x="9271301" y="11084719"/>
              <a:ext cx="3252433" cy="1289958"/>
              <a:chOff x="12535671" y="27088602"/>
              <a:chExt cx="3252433" cy="1289958"/>
            </a:xfrm>
          </p:grpSpPr>
          <p:sp>
            <p:nvSpPr>
              <p:cNvPr id="798" name="Oval 797"/>
              <p:cNvSpPr>
                <a:spLocks/>
              </p:cNvSpPr>
              <p:nvPr/>
            </p:nvSpPr>
            <p:spPr>
              <a:xfrm>
                <a:off x="13864129" y="2708860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99" name="Oval 798"/>
              <p:cNvSpPr>
                <a:spLocks/>
              </p:cNvSpPr>
              <p:nvPr/>
            </p:nvSpPr>
            <p:spPr>
              <a:xfrm>
                <a:off x="12535671" y="27809828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00" name="Oval 799"/>
              <p:cNvSpPr>
                <a:spLocks/>
              </p:cNvSpPr>
              <p:nvPr/>
            </p:nvSpPr>
            <p:spPr>
              <a:xfrm>
                <a:off x="15171977" y="27809828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02" name="Straight Arrow Connector 801"/>
              <p:cNvCxnSpPr/>
              <p:nvPr/>
            </p:nvCxnSpPr>
            <p:spPr>
              <a:xfrm>
                <a:off x="14480256" y="27391316"/>
                <a:ext cx="781951" cy="490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3" name="Straight Arrow Connector 802"/>
              <p:cNvCxnSpPr/>
              <p:nvPr/>
            </p:nvCxnSpPr>
            <p:spPr>
              <a:xfrm flipH="1">
                <a:off x="13061568" y="27372968"/>
                <a:ext cx="802561" cy="5201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5" name="Straight Arrow Connector 804"/>
              <p:cNvCxnSpPr/>
              <p:nvPr/>
            </p:nvCxnSpPr>
            <p:spPr>
              <a:xfrm flipH="1">
                <a:off x="13151798" y="28094195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6" name="Straight Arrow Connector 805"/>
              <p:cNvCxnSpPr/>
              <p:nvPr/>
            </p:nvCxnSpPr>
            <p:spPr>
              <a:xfrm flipH="1" flipV="1">
                <a:off x="14435531" y="27516500"/>
                <a:ext cx="758568" cy="46517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7" name="Straight Arrow Connector 806"/>
              <p:cNvCxnSpPr/>
              <p:nvPr/>
            </p:nvCxnSpPr>
            <p:spPr>
              <a:xfrm>
                <a:off x="13130786" y="28217834"/>
                <a:ext cx="2059482" cy="656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1" name="Group 810"/>
            <p:cNvGrpSpPr/>
            <p:nvPr/>
          </p:nvGrpSpPr>
          <p:grpSpPr>
            <a:xfrm>
              <a:off x="4591225" y="11084719"/>
              <a:ext cx="1944585" cy="1289958"/>
              <a:chOff x="12535671" y="27088602"/>
              <a:chExt cx="1944585" cy="1289958"/>
            </a:xfrm>
          </p:grpSpPr>
          <p:sp>
            <p:nvSpPr>
              <p:cNvPr id="812" name="Oval 811"/>
              <p:cNvSpPr>
                <a:spLocks/>
              </p:cNvSpPr>
              <p:nvPr/>
            </p:nvSpPr>
            <p:spPr>
              <a:xfrm>
                <a:off x="13864129" y="2708860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13" name="Oval 812"/>
              <p:cNvSpPr>
                <a:spLocks/>
              </p:cNvSpPr>
              <p:nvPr/>
            </p:nvSpPr>
            <p:spPr>
              <a:xfrm>
                <a:off x="12535671" y="27809828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16" name="Straight Arrow Connector 815"/>
              <p:cNvCxnSpPr>
                <a:stCxn id="812" idx="2"/>
              </p:cNvCxnSpPr>
              <p:nvPr/>
            </p:nvCxnSpPr>
            <p:spPr>
              <a:xfrm flipH="1">
                <a:off x="13085798" y="27372968"/>
                <a:ext cx="778331" cy="5388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Straight Arrow Connector 817"/>
              <p:cNvCxnSpPr/>
              <p:nvPr/>
            </p:nvCxnSpPr>
            <p:spPr>
              <a:xfrm flipV="1">
                <a:off x="13168003" y="27561809"/>
                <a:ext cx="754484" cy="5383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3" name="Group 442"/>
            <p:cNvGrpSpPr/>
            <p:nvPr/>
          </p:nvGrpSpPr>
          <p:grpSpPr>
            <a:xfrm>
              <a:off x="14233935" y="6131719"/>
              <a:ext cx="3941385" cy="2572608"/>
              <a:chOff x="5748801" y="26380533"/>
              <a:chExt cx="3941385" cy="2572608"/>
            </a:xfrm>
          </p:grpSpPr>
          <p:sp>
            <p:nvSpPr>
              <p:cNvPr id="444" name="Oval 443"/>
              <p:cNvSpPr>
                <a:spLocks/>
              </p:cNvSpPr>
              <p:nvPr/>
            </p:nvSpPr>
            <p:spPr>
              <a:xfrm>
                <a:off x="7766211" y="263805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45" name="Oval 444"/>
              <p:cNvSpPr>
                <a:spLocks/>
              </p:cNvSpPr>
              <p:nvPr/>
            </p:nvSpPr>
            <p:spPr>
              <a:xfrm>
                <a:off x="6437753" y="27101759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46" name="Oval 445"/>
              <p:cNvSpPr>
                <a:spLocks/>
              </p:cNvSpPr>
              <p:nvPr/>
            </p:nvSpPr>
            <p:spPr>
              <a:xfrm>
                <a:off x="9074059" y="27101759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47" name="Oval 446"/>
              <p:cNvSpPr>
                <a:spLocks/>
              </p:cNvSpPr>
              <p:nvPr/>
            </p:nvSpPr>
            <p:spPr>
              <a:xfrm>
                <a:off x="5748801" y="28384409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450" name="Straight Arrow Connector 449"/>
              <p:cNvCxnSpPr/>
              <p:nvPr/>
            </p:nvCxnSpPr>
            <p:spPr>
              <a:xfrm>
                <a:off x="8382338" y="26683247"/>
                <a:ext cx="781951" cy="490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Arrow Connector 450"/>
              <p:cNvCxnSpPr/>
              <p:nvPr/>
            </p:nvCxnSpPr>
            <p:spPr>
              <a:xfrm flipH="1">
                <a:off x="6914177" y="26638992"/>
                <a:ext cx="852033" cy="5109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Arrow Connector 451"/>
              <p:cNvCxnSpPr/>
              <p:nvPr/>
            </p:nvCxnSpPr>
            <p:spPr>
              <a:xfrm flipV="1">
                <a:off x="6274698" y="26865976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Arrow Connector 454"/>
              <p:cNvCxnSpPr/>
              <p:nvPr/>
            </p:nvCxnSpPr>
            <p:spPr>
              <a:xfrm flipV="1">
                <a:off x="6056865" y="27587203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Arrow Connector 455"/>
              <p:cNvCxnSpPr>
                <a:stCxn id="446" idx="3"/>
                <a:endCxn id="447" idx="6"/>
              </p:cNvCxnSpPr>
              <p:nvPr/>
            </p:nvCxnSpPr>
            <p:spPr>
              <a:xfrm flipH="1">
                <a:off x="6364928" y="27587202"/>
                <a:ext cx="2799361" cy="10815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Arrow Connector 470"/>
              <p:cNvCxnSpPr/>
              <p:nvPr/>
            </p:nvCxnSpPr>
            <p:spPr>
              <a:xfrm flipV="1">
                <a:off x="7014818" y="26783643"/>
                <a:ext cx="777211" cy="4724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Arrow Connector 471"/>
              <p:cNvCxnSpPr/>
              <p:nvPr/>
            </p:nvCxnSpPr>
            <p:spPr>
              <a:xfrm flipV="1">
                <a:off x="6326170" y="27470330"/>
                <a:ext cx="2758202" cy="10773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5" name="Group 474"/>
            <p:cNvGrpSpPr/>
            <p:nvPr/>
          </p:nvGrpSpPr>
          <p:grpSpPr>
            <a:xfrm>
              <a:off x="9271301" y="6131719"/>
              <a:ext cx="3252433" cy="1289958"/>
              <a:chOff x="6437753" y="26380533"/>
              <a:chExt cx="3252433" cy="1289958"/>
            </a:xfrm>
          </p:grpSpPr>
          <p:sp>
            <p:nvSpPr>
              <p:cNvPr id="476" name="Oval 475"/>
              <p:cNvSpPr>
                <a:spLocks/>
              </p:cNvSpPr>
              <p:nvPr/>
            </p:nvSpPr>
            <p:spPr>
              <a:xfrm>
                <a:off x="7766211" y="263805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77" name="Oval 476"/>
              <p:cNvSpPr>
                <a:spLocks/>
              </p:cNvSpPr>
              <p:nvPr/>
            </p:nvSpPr>
            <p:spPr>
              <a:xfrm>
                <a:off x="6437753" y="27101759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78" name="Oval 477"/>
              <p:cNvSpPr>
                <a:spLocks/>
              </p:cNvSpPr>
              <p:nvPr/>
            </p:nvSpPr>
            <p:spPr>
              <a:xfrm>
                <a:off x="9074059" y="27101759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480" name="Straight Arrow Connector 479"/>
              <p:cNvCxnSpPr/>
              <p:nvPr/>
            </p:nvCxnSpPr>
            <p:spPr>
              <a:xfrm>
                <a:off x="8393237" y="26659285"/>
                <a:ext cx="822524" cy="5023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Arrow Connector 485"/>
              <p:cNvCxnSpPr/>
              <p:nvPr/>
            </p:nvCxnSpPr>
            <p:spPr>
              <a:xfrm flipH="1">
                <a:off x="6914177" y="26638992"/>
                <a:ext cx="852033" cy="5109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Arrow Connector 486"/>
              <p:cNvCxnSpPr/>
              <p:nvPr/>
            </p:nvCxnSpPr>
            <p:spPr>
              <a:xfrm flipH="1" flipV="1">
                <a:off x="8346507" y="26802176"/>
                <a:ext cx="749835" cy="4485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Arrow Connector 497"/>
              <p:cNvCxnSpPr>
                <a:stCxn id="478" idx="2"/>
                <a:endCxn id="477" idx="6"/>
              </p:cNvCxnSpPr>
              <p:nvPr/>
            </p:nvCxnSpPr>
            <p:spPr>
              <a:xfrm flipH="1">
                <a:off x="7053880" y="27386125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Arrow Connector 499"/>
              <p:cNvCxnSpPr/>
              <p:nvPr/>
            </p:nvCxnSpPr>
            <p:spPr>
              <a:xfrm flipV="1">
                <a:off x="7014818" y="26783643"/>
                <a:ext cx="777211" cy="4724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2" name="Group 501"/>
            <p:cNvGrpSpPr/>
            <p:nvPr/>
          </p:nvGrpSpPr>
          <p:grpSpPr>
            <a:xfrm>
              <a:off x="4591225" y="6131719"/>
              <a:ext cx="1944585" cy="1289958"/>
              <a:chOff x="6437753" y="26380533"/>
              <a:chExt cx="1944585" cy="1289958"/>
            </a:xfrm>
          </p:grpSpPr>
          <p:sp>
            <p:nvSpPr>
              <p:cNvPr id="503" name="Oval 502"/>
              <p:cNvSpPr>
                <a:spLocks/>
              </p:cNvSpPr>
              <p:nvPr/>
            </p:nvSpPr>
            <p:spPr>
              <a:xfrm>
                <a:off x="7766211" y="263805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4" name="Oval 503"/>
              <p:cNvSpPr>
                <a:spLocks/>
              </p:cNvSpPr>
              <p:nvPr/>
            </p:nvSpPr>
            <p:spPr>
              <a:xfrm>
                <a:off x="6437753" y="27101759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07" name="Straight Arrow Connector 506"/>
              <p:cNvCxnSpPr/>
              <p:nvPr/>
            </p:nvCxnSpPr>
            <p:spPr>
              <a:xfrm flipH="1">
                <a:off x="6914177" y="26638992"/>
                <a:ext cx="852033" cy="5109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Arrow Connector 522"/>
              <p:cNvCxnSpPr/>
              <p:nvPr/>
            </p:nvCxnSpPr>
            <p:spPr>
              <a:xfrm flipV="1">
                <a:off x="7014818" y="26783643"/>
                <a:ext cx="777211" cy="4724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/>
            <p:cNvGrpSpPr/>
            <p:nvPr/>
          </p:nvGrpSpPr>
          <p:grpSpPr>
            <a:xfrm>
              <a:off x="1324960" y="4226719"/>
              <a:ext cx="2596959" cy="2134574"/>
              <a:chOff x="718415" y="4815600"/>
              <a:chExt cx="2596959" cy="2134574"/>
            </a:xfrm>
          </p:grpSpPr>
          <p:cxnSp>
            <p:nvCxnSpPr>
              <p:cNvPr id="238" name="Straight Arrow Connector 237"/>
              <p:cNvCxnSpPr/>
              <p:nvPr/>
            </p:nvCxnSpPr>
            <p:spPr>
              <a:xfrm>
                <a:off x="1854479" y="6203424"/>
                <a:ext cx="1225040" cy="57378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/>
              <p:cNvCxnSpPr/>
              <p:nvPr/>
            </p:nvCxnSpPr>
            <p:spPr>
              <a:xfrm flipV="1">
                <a:off x="1895416" y="5298871"/>
                <a:ext cx="0" cy="880267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0" name="TextBox 239"/>
              <p:cNvSpPr txBox="1"/>
              <p:nvPr/>
            </p:nvSpPr>
            <p:spPr>
              <a:xfrm>
                <a:off x="2547215" y="6211510"/>
                <a:ext cx="7681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00" dirty="0">
                    <a:latin typeface="Arial" charset="0"/>
                    <a:ea typeface="Arial" charset="0"/>
                    <a:cs typeface="Arial" charset="0"/>
                  </a:rPr>
                  <a:t>+x</a:t>
                </a:r>
                <a:endParaRPr lang="en-US" sz="42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41" name="TextBox 240"/>
              <p:cNvSpPr txBox="1"/>
              <p:nvPr/>
            </p:nvSpPr>
            <p:spPr>
              <a:xfrm>
                <a:off x="1144964" y="4815600"/>
                <a:ext cx="7681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00" dirty="0">
                    <a:latin typeface="Arial" charset="0"/>
                    <a:ea typeface="Arial" charset="0"/>
                    <a:cs typeface="Arial" charset="0"/>
                  </a:rPr>
                  <a:t>+y</a:t>
                </a:r>
                <a:endParaRPr lang="en-US" sz="42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24" name="Straight Arrow Connector 523"/>
              <p:cNvCxnSpPr/>
              <p:nvPr/>
            </p:nvCxnSpPr>
            <p:spPr>
              <a:xfrm flipH="1">
                <a:off x="1080374" y="6202163"/>
                <a:ext cx="813370" cy="584612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5" name="TextBox 524"/>
              <p:cNvSpPr txBox="1"/>
              <p:nvPr/>
            </p:nvSpPr>
            <p:spPr>
              <a:xfrm>
                <a:off x="718415" y="5883374"/>
                <a:ext cx="7681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00" smtClean="0">
                    <a:latin typeface="Arial" charset="0"/>
                    <a:ea typeface="Arial" charset="0"/>
                    <a:cs typeface="Arial" charset="0"/>
                  </a:rPr>
                  <a:t>+z</a:t>
                </a:r>
                <a:endParaRPr lang="en-US" sz="42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27" name="Group 526"/>
            <p:cNvGrpSpPr/>
            <p:nvPr/>
          </p:nvGrpSpPr>
          <p:grpSpPr>
            <a:xfrm>
              <a:off x="34957556" y="6131719"/>
              <a:ext cx="4680000" cy="4564202"/>
              <a:chOff x="5748801" y="26380533"/>
              <a:chExt cx="4680000" cy="4564202"/>
            </a:xfrm>
          </p:grpSpPr>
          <p:sp>
            <p:nvSpPr>
              <p:cNvPr id="528" name="Oval 527"/>
              <p:cNvSpPr>
                <a:spLocks/>
              </p:cNvSpPr>
              <p:nvPr/>
            </p:nvSpPr>
            <p:spPr>
              <a:xfrm>
                <a:off x="7766211" y="263805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9" name="Oval 528"/>
              <p:cNvSpPr>
                <a:spLocks/>
              </p:cNvSpPr>
              <p:nvPr/>
            </p:nvSpPr>
            <p:spPr>
              <a:xfrm>
                <a:off x="6437753" y="27101759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0" name="Oval 529"/>
              <p:cNvSpPr>
                <a:spLocks/>
              </p:cNvSpPr>
              <p:nvPr/>
            </p:nvSpPr>
            <p:spPr>
              <a:xfrm>
                <a:off x="9074059" y="27101759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1" name="Oval 530"/>
              <p:cNvSpPr>
                <a:spLocks/>
              </p:cNvSpPr>
              <p:nvPr/>
            </p:nvSpPr>
            <p:spPr>
              <a:xfrm>
                <a:off x="5748801" y="28384409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7" name="Oval 536"/>
              <p:cNvSpPr>
                <a:spLocks/>
              </p:cNvSpPr>
              <p:nvPr/>
            </p:nvSpPr>
            <p:spPr>
              <a:xfrm>
                <a:off x="9812674" y="28384409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8" name="Oval 537"/>
              <p:cNvSpPr>
                <a:spLocks/>
              </p:cNvSpPr>
              <p:nvPr/>
            </p:nvSpPr>
            <p:spPr>
              <a:xfrm>
                <a:off x="6437753" y="29648033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9" name="Oval 538"/>
              <p:cNvSpPr>
                <a:spLocks/>
              </p:cNvSpPr>
              <p:nvPr/>
            </p:nvSpPr>
            <p:spPr>
              <a:xfrm>
                <a:off x="9074059" y="29648033"/>
                <a:ext cx="616127" cy="568732"/>
              </a:xfrm>
              <a:prstGeom prst="ellipse">
                <a:avLst/>
              </a:prstGeom>
              <a:solidFill>
                <a:srgbClr val="B4784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40" name="Oval 539"/>
              <p:cNvSpPr>
                <a:spLocks/>
              </p:cNvSpPr>
              <p:nvPr/>
            </p:nvSpPr>
            <p:spPr>
              <a:xfrm>
                <a:off x="7766211" y="30376003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8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41" name="Straight Arrow Connector 540"/>
              <p:cNvCxnSpPr/>
              <p:nvPr/>
            </p:nvCxnSpPr>
            <p:spPr>
              <a:xfrm>
                <a:off x="8382338" y="26683247"/>
                <a:ext cx="781951" cy="490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Straight Arrow Connector 541"/>
              <p:cNvCxnSpPr/>
              <p:nvPr/>
            </p:nvCxnSpPr>
            <p:spPr>
              <a:xfrm flipH="1">
                <a:off x="6914177" y="26638992"/>
                <a:ext cx="852033" cy="5109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Straight Arrow Connector 542"/>
              <p:cNvCxnSpPr/>
              <p:nvPr/>
            </p:nvCxnSpPr>
            <p:spPr>
              <a:xfrm flipV="1">
                <a:off x="6274698" y="26865976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Arrow Connector 543"/>
              <p:cNvCxnSpPr/>
              <p:nvPr/>
            </p:nvCxnSpPr>
            <p:spPr>
              <a:xfrm flipH="1" flipV="1">
                <a:off x="6853038" y="27666836"/>
                <a:ext cx="1003403" cy="27924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Straight Arrow Connector 544"/>
              <p:cNvCxnSpPr/>
              <p:nvPr/>
            </p:nvCxnSpPr>
            <p:spPr>
              <a:xfrm flipH="1" flipV="1">
                <a:off x="8292108" y="26865976"/>
                <a:ext cx="1090015" cy="27820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Arrow Connector 545"/>
              <p:cNvCxnSpPr/>
              <p:nvPr/>
            </p:nvCxnSpPr>
            <p:spPr>
              <a:xfrm flipH="1" flipV="1">
                <a:off x="6056865" y="28953141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Straight Arrow Connector 546"/>
              <p:cNvCxnSpPr/>
              <p:nvPr/>
            </p:nvCxnSpPr>
            <p:spPr>
              <a:xfrm flipV="1">
                <a:off x="6056865" y="27587203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Arrow Connector 547"/>
              <p:cNvCxnSpPr/>
              <p:nvPr/>
            </p:nvCxnSpPr>
            <p:spPr>
              <a:xfrm flipV="1">
                <a:off x="8074275" y="26949265"/>
                <a:ext cx="0" cy="342673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Straight Arrow Connector 548"/>
              <p:cNvCxnSpPr/>
              <p:nvPr/>
            </p:nvCxnSpPr>
            <p:spPr>
              <a:xfrm flipH="1" flipV="1">
                <a:off x="6963650" y="27587202"/>
                <a:ext cx="2200639" cy="2144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Arrow Connector 549"/>
              <p:cNvCxnSpPr/>
              <p:nvPr/>
            </p:nvCxnSpPr>
            <p:spPr>
              <a:xfrm flipH="1">
                <a:off x="6963650" y="27587957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Arrow Connector 550"/>
              <p:cNvCxnSpPr/>
              <p:nvPr/>
            </p:nvCxnSpPr>
            <p:spPr>
              <a:xfrm>
                <a:off x="9382123" y="27670491"/>
                <a:ext cx="171902" cy="20095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Arrow Connector 551"/>
              <p:cNvCxnSpPr/>
              <p:nvPr/>
            </p:nvCxnSpPr>
            <p:spPr>
              <a:xfrm flipH="1">
                <a:off x="8382337" y="30154744"/>
                <a:ext cx="781951" cy="5268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Arrow Connector 552"/>
              <p:cNvCxnSpPr/>
              <p:nvPr/>
            </p:nvCxnSpPr>
            <p:spPr>
              <a:xfrm flipH="1">
                <a:off x="6364928" y="28668775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Arrow Connector 553"/>
              <p:cNvCxnSpPr/>
              <p:nvPr/>
            </p:nvCxnSpPr>
            <p:spPr>
              <a:xfrm flipH="1">
                <a:off x="7018138" y="28804770"/>
                <a:ext cx="2830276" cy="10090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Arrow Connector 554"/>
              <p:cNvCxnSpPr/>
              <p:nvPr/>
            </p:nvCxnSpPr>
            <p:spPr>
              <a:xfrm flipH="1">
                <a:off x="7053880" y="29932399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Arrow Connector 555"/>
              <p:cNvCxnSpPr/>
              <p:nvPr/>
            </p:nvCxnSpPr>
            <p:spPr>
              <a:xfrm flipV="1">
                <a:off x="7014818" y="26783643"/>
                <a:ext cx="777211" cy="4724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Arrow Connector 556"/>
              <p:cNvCxnSpPr/>
              <p:nvPr/>
            </p:nvCxnSpPr>
            <p:spPr>
              <a:xfrm flipV="1">
                <a:off x="6326170" y="27499566"/>
                <a:ext cx="2760328" cy="10481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Arrow Connector 557"/>
              <p:cNvCxnSpPr/>
              <p:nvPr/>
            </p:nvCxnSpPr>
            <p:spPr>
              <a:xfrm flipH="1" flipV="1">
                <a:off x="7053880" y="27429948"/>
                <a:ext cx="2849024" cy="10377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Arrow Connector 558"/>
              <p:cNvCxnSpPr/>
              <p:nvPr/>
            </p:nvCxnSpPr>
            <p:spPr>
              <a:xfrm>
                <a:off x="9599956" y="27587202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Arrow Connector 559"/>
              <p:cNvCxnSpPr/>
              <p:nvPr/>
            </p:nvCxnSpPr>
            <p:spPr>
              <a:xfrm flipH="1" flipV="1">
                <a:off x="6301949" y="28837842"/>
                <a:ext cx="2798394" cy="98877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Arrow Connector 560"/>
              <p:cNvCxnSpPr/>
              <p:nvPr/>
            </p:nvCxnSpPr>
            <p:spPr>
              <a:xfrm flipV="1">
                <a:off x="8169620" y="28869852"/>
                <a:ext cx="1733284" cy="15061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Straight Arrow Connector 561"/>
              <p:cNvCxnSpPr/>
              <p:nvPr/>
            </p:nvCxnSpPr>
            <p:spPr>
              <a:xfrm flipV="1">
                <a:off x="8361698" y="30046632"/>
                <a:ext cx="746501" cy="47699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3" name="Group 562"/>
            <p:cNvGrpSpPr/>
            <p:nvPr/>
          </p:nvGrpSpPr>
          <p:grpSpPr>
            <a:xfrm>
              <a:off x="29642596" y="6131719"/>
              <a:ext cx="4680000" cy="3836232"/>
              <a:chOff x="5748801" y="26380533"/>
              <a:chExt cx="4680000" cy="3836232"/>
            </a:xfrm>
          </p:grpSpPr>
          <p:sp>
            <p:nvSpPr>
              <p:cNvPr id="564" name="Oval 563"/>
              <p:cNvSpPr>
                <a:spLocks/>
              </p:cNvSpPr>
              <p:nvPr/>
            </p:nvSpPr>
            <p:spPr>
              <a:xfrm>
                <a:off x="7766211" y="263805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65" name="Oval 564"/>
              <p:cNvSpPr>
                <a:spLocks/>
              </p:cNvSpPr>
              <p:nvPr/>
            </p:nvSpPr>
            <p:spPr>
              <a:xfrm>
                <a:off x="6437753" y="27101759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66" name="Oval 565"/>
              <p:cNvSpPr>
                <a:spLocks/>
              </p:cNvSpPr>
              <p:nvPr/>
            </p:nvSpPr>
            <p:spPr>
              <a:xfrm>
                <a:off x="9074059" y="27101759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67" name="Oval 566"/>
              <p:cNvSpPr>
                <a:spLocks/>
              </p:cNvSpPr>
              <p:nvPr/>
            </p:nvSpPr>
            <p:spPr>
              <a:xfrm>
                <a:off x="5748801" y="28384409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68" name="Oval 567"/>
              <p:cNvSpPr>
                <a:spLocks/>
              </p:cNvSpPr>
              <p:nvPr/>
            </p:nvSpPr>
            <p:spPr>
              <a:xfrm>
                <a:off x="9812674" y="28384409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69" name="Oval 568"/>
              <p:cNvSpPr>
                <a:spLocks/>
              </p:cNvSpPr>
              <p:nvPr/>
            </p:nvSpPr>
            <p:spPr>
              <a:xfrm>
                <a:off x="6437753" y="29648033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0" name="Oval 569"/>
              <p:cNvSpPr>
                <a:spLocks/>
              </p:cNvSpPr>
              <p:nvPr/>
            </p:nvSpPr>
            <p:spPr>
              <a:xfrm>
                <a:off x="9074059" y="29648033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72" name="Straight Arrow Connector 571"/>
              <p:cNvCxnSpPr/>
              <p:nvPr/>
            </p:nvCxnSpPr>
            <p:spPr>
              <a:xfrm>
                <a:off x="8382338" y="26683247"/>
                <a:ext cx="781951" cy="490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Straight Arrow Connector 572"/>
              <p:cNvCxnSpPr/>
              <p:nvPr/>
            </p:nvCxnSpPr>
            <p:spPr>
              <a:xfrm flipH="1">
                <a:off x="6914177" y="26638992"/>
                <a:ext cx="852033" cy="5109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Arrow Connector 573"/>
              <p:cNvCxnSpPr/>
              <p:nvPr/>
            </p:nvCxnSpPr>
            <p:spPr>
              <a:xfrm flipV="1">
                <a:off x="6274698" y="26865976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Arrow Connector 581"/>
              <p:cNvCxnSpPr/>
              <p:nvPr/>
            </p:nvCxnSpPr>
            <p:spPr>
              <a:xfrm flipH="1" flipV="1">
                <a:off x="8292108" y="26865976"/>
                <a:ext cx="1090015" cy="27820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/>
              <p:cNvCxnSpPr/>
              <p:nvPr/>
            </p:nvCxnSpPr>
            <p:spPr>
              <a:xfrm flipH="1" flipV="1">
                <a:off x="6056865" y="28953141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Straight Arrow Connector 592"/>
              <p:cNvCxnSpPr/>
              <p:nvPr/>
            </p:nvCxnSpPr>
            <p:spPr>
              <a:xfrm flipV="1">
                <a:off x="6056865" y="27587203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Arrow Connector 594"/>
              <p:cNvCxnSpPr/>
              <p:nvPr/>
            </p:nvCxnSpPr>
            <p:spPr>
              <a:xfrm flipH="1" flipV="1">
                <a:off x="6963650" y="27587202"/>
                <a:ext cx="2200639" cy="214412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Arrow Connector 597"/>
              <p:cNvCxnSpPr/>
              <p:nvPr/>
            </p:nvCxnSpPr>
            <p:spPr>
              <a:xfrm flipH="1">
                <a:off x="6963650" y="27587957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Arrow Connector 598"/>
              <p:cNvCxnSpPr/>
              <p:nvPr/>
            </p:nvCxnSpPr>
            <p:spPr>
              <a:xfrm>
                <a:off x="9382123" y="27670491"/>
                <a:ext cx="105496" cy="201496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Arrow Connector 600"/>
              <p:cNvCxnSpPr/>
              <p:nvPr/>
            </p:nvCxnSpPr>
            <p:spPr>
              <a:xfrm flipH="1">
                <a:off x="6364928" y="28668775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Arrow Connector 601"/>
              <p:cNvCxnSpPr/>
              <p:nvPr/>
            </p:nvCxnSpPr>
            <p:spPr>
              <a:xfrm flipH="1">
                <a:off x="7018138" y="28804770"/>
                <a:ext cx="2830276" cy="10090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Arrow Connector 602"/>
              <p:cNvCxnSpPr/>
              <p:nvPr/>
            </p:nvCxnSpPr>
            <p:spPr>
              <a:xfrm flipH="1">
                <a:off x="7053880" y="29932399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Arrow Connector 603"/>
              <p:cNvCxnSpPr/>
              <p:nvPr/>
            </p:nvCxnSpPr>
            <p:spPr>
              <a:xfrm flipV="1">
                <a:off x="7014818" y="26783643"/>
                <a:ext cx="777211" cy="4724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Arrow Connector 604"/>
              <p:cNvCxnSpPr/>
              <p:nvPr/>
            </p:nvCxnSpPr>
            <p:spPr>
              <a:xfrm flipV="1">
                <a:off x="6326170" y="27499566"/>
                <a:ext cx="2760328" cy="10481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Arrow Connector 605"/>
              <p:cNvCxnSpPr/>
              <p:nvPr/>
            </p:nvCxnSpPr>
            <p:spPr>
              <a:xfrm flipH="1" flipV="1">
                <a:off x="7053880" y="27429948"/>
                <a:ext cx="2849024" cy="10377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Arrow Connector 606"/>
              <p:cNvCxnSpPr/>
              <p:nvPr/>
            </p:nvCxnSpPr>
            <p:spPr>
              <a:xfrm>
                <a:off x="9599956" y="27587202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Arrow Connector 607"/>
              <p:cNvCxnSpPr/>
              <p:nvPr/>
            </p:nvCxnSpPr>
            <p:spPr>
              <a:xfrm flipH="1" flipV="1">
                <a:off x="6301949" y="28837842"/>
                <a:ext cx="2798394" cy="98877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Arrow Connector 608"/>
              <p:cNvCxnSpPr>
                <a:stCxn id="570" idx="7"/>
              </p:cNvCxnSpPr>
              <p:nvPr/>
            </p:nvCxnSpPr>
            <p:spPr>
              <a:xfrm flipV="1">
                <a:off x="9599956" y="28869853"/>
                <a:ext cx="302948" cy="8614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2" name="Group 611"/>
            <p:cNvGrpSpPr/>
            <p:nvPr/>
          </p:nvGrpSpPr>
          <p:grpSpPr>
            <a:xfrm>
              <a:off x="24407117" y="6131719"/>
              <a:ext cx="4680000" cy="3836232"/>
              <a:chOff x="5748801" y="26380533"/>
              <a:chExt cx="4680000" cy="3836232"/>
            </a:xfrm>
          </p:grpSpPr>
          <p:sp>
            <p:nvSpPr>
              <p:cNvPr id="613" name="Oval 612"/>
              <p:cNvSpPr>
                <a:spLocks/>
              </p:cNvSpPr>
              <p:nvPr/>
            </p:nvSpPr>
            <p:spPr>
              <a:xfrm>
                <a:off x="7766211" y="263805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4" name="Oval 613"/>
              <p:cNvSpPr>
                <a:spLocks/>
              </p:cNvSpPr>
              <p:nvPr/>
            </p:nvSpPr>
            <p:spPr>
              <a:xfrm>
                <a:off x="6437753" y="27101759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5" name="Oval 614"/>
              <p:cNvSpPr>
                <a:spLocks/>
              </p:cNvSpPr>
              <p:nvPr/>
            </p:nvSpPr>
            <p:spPr>
              <a:xfrm>
                <a:off x="9074059" y="27101759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6" name="Oval 615"/>
              <p:cNvSpPr>
                <a:spLocks/>
              </p:cNvSpPr>
              <p:nvPr/>
            </p:nvSpPr>
            <p:spPr>
              <a:xfrm>
                <a:off x="5748801" y="28384409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7" name="Oval 616"/>
              <p:cNvSpPr>
                <a:spLocks/>
              </p:cNvSpPr>
              <p:nvPr/>
            </p:nvSpPr>
            <p:spPr>
              <a:xfrm>
                <a:off x="9812674" y="28384409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9" name="Oval 618"/>
              <p:cNvSpPr>
                <a:spLocks/>
              </p:cNvSpPr>
              <p:nvPr/>
            </p:nvSpPr>
            <p:spPr>
              <a:xfrm>
                <a:off x="6437753" y="29648033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634" name="Straight Arrow Connector 633"/>
              <p:cNvCxnSpPr/>
              <p:nvPr/>
            </p:nvCxnSpPr>
            <p:spPr>
              <a:xfrm>
                <a:off x="8382338" y="26683247"/>
                <a:ext cx="781951" cy="490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Arrow Connector 635"/>
              <p:cNvCxnSpPr/>
              <p:nvPr/>
            </p:nvCxnSpPr>
            <p:spPr>
              <a:xfrm flipH="1">
                <a:off x="6914177" y="26638992"/>
                <a:ext cx="852033" cy="5109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Arrow Connector 636"/>
              <p:cNvCxnSpPr/>
              <p:nvPr/>
            </p:nvCxnSpPr>
            <p:spPr>
              <a:xfrm flipV="1">
                <a:off x="6274698" y="26865976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Arrow Connector 637"/>
              <p:cNvCxnSpPr>
                <a:endCxn id="613" idx="4"/>
              </p:cNvCxnSpPr>
              <p:nvPr/>
            </p:nvCxnSpPr>
            <p:spPr>
              <a:xfrm flipV="1">
                <a:off x="6750932" y="26949265"/>
                <a:ext cx="1323343" cy="270641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Arrow Connector 638"/>
              <p:cNvCxnSpPr/>
              <p:nvPr/>
            </p:nvCxnSpPr>
            <p:spPr>
              <a:xfrm flipH="1" flipV="1">
                <a:off x="6056865" y="28953141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Arrow Connector 639"/>
              <p:cNvCxnSpPr/>
              <p:nvPr/>
            </p:nvCxnSpPr>
            <p:spPr>
              <a:xfrm flipV="1">
                <a:off x="6056865" y="27587203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Arrow Connector 644"/>
              <p:cNvCxnSpPr>
                <a:endCxn id="614" idx="4"/>
              </p:cNvCxnSpPr>
              <p:nvPr/>
            </p:nvCxnSpPr>
            <p:spPr>
              <a:xfrm flipV="1">
                <a:off x="6645742" y="27670491"/>
                <a:ext cx="100075" cy="199610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Straight Arrow Connector 649"/>
              <p:cNvCxnSpPr/>
              <p:nvPr/>
            </p:nvCxnSpPr>
            <p:spPr>
              <a:xfrm flipH="1">
                <a:off x="6859911" y="27587957"/>
                <a:ext cx="2299552" cy="210197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Arrow Connector 651"/>
              <p:cNvCxnSpPr/>
              <p:nvPr/>
            </p:nvCxnSpPr>
            <p:spPr>
              <a:xfrm flipH="1">
                <a:off x="6992931" y="27658283"/>
                <a:ext cx="2324656" cy="21024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Straight Arrow Connector 652"/>
              <p:cNvCxnSpPr/>
              <p:nvPr/>
            </p:nvCxnSpPr>
            <p:spPr>
              <a:xfrm flipH="1">
                <a:off x="6364928" y="28668775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Straight Arrow Connector 658"/>
              <p:cNvCxnSpPr/>
              <p:nvPr/>
            </p:nvCxnSpPr>
            <p:spPr>
              <a:xfrm flipH="1">
                <a:off x="7018139" y="28817152"/>
                <a:ext cx="2825046" cy="99670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Straight Arrow Connector 661"/>
              <p:cNvCxnSpPr/>
              <p:nvPr/>
            </p:nvCxnSpPr>
            <p:spPr>
              <a:xfrm flipV="1">
                <a:off x="7014818" y="26783643"/>
                <a:ext cx="777211" cy="4724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Straight Arrow Connector 663"/>
              <p:cNvCxnSpPr/>
              <p:nvPr/>
            </p:nvCxnSpPr>
            <p:spPr>
              <a:xfrm flipV="1">
                <a:off x="6326170" y="27499566"/>
                <a:ext cx="2760328" cy="10481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Straight Arrow Connector 668"/>
              <p:cNvCxnSpPr/>
              <p:nvPr/>
            </p:nvCxnSpPr>
            <p:spPr>
              <a:xfrm flipH="1" flipV="1">
                <a:off x="7053880" y="27429948"/>
                <a:ext cx="2849024" cy="10377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Straight Arrow Connector 670"/>
              <p:cNvCxnSpPr/>
              <p:nvPr/>
            </p:nvCxnSpPr>
            <p:spPr>
              <a:xfrm>
                <a:off x="9599956" y="27587202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Straight Arrow Connector 708"/>
              <p:cNvCxnSpPr>
                <a:stCxn id="619" idx="6"/>
              </p:cNvCxnSpPr>
              <p:nvPr/>
            </p:nvCxnSpPr>
            <p:spPr>
              <a:xfrm flipV="1">
                <a:off x="7053880" y="28919321"/>
                <a:ext cx="2908124" cy="10130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5" name="Group 724"/>
            <p:cNvGrpSpPr/>
            <p:nvPr/>
          </p:nvGrpSpPr>
          <p:grpSpPr>
            <a:xfrm>
              <a:off x="19142720" y="6131719"/>
              <a:ext cx="4680000" cy="2572608"/>
              <a:chOff x="5748801" y="26380533"/>
              <a:chExt cx="4680000" cy="2572608"/>
            </a:xfrm>
          </p:grpSpPr>
          <p:sp>
            <p:nvSpPr>
              <p:cNvPr id="736" name="Oval 735"/>
              <p:cNvSpPr>
                <a:spLocks/>
              </p:cNvSpPr>
              <p:nvPr/>
            </p:nvSpPr>
            <p:spPr>
              <a:xfrm>
                <a:off x="7766211" y="263805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51" name="Oval 750"/>
              <p:cNvSpPr>
                <a:spLocks/>
              </p:cNvSpPr>
              <p:nvPr/>
            </p:nvSpPr>
            <p:spPr>
              <a:xfrm>
                <a:off x="6437753" y="27101759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54" name="Oval 753"/>
              <p:cNvSpPr>
                <a:spLocks/>
              </p:cNvSpPr>
              <p:nvPr/>
            </p:nvSpPr>
            <p:spPr>
              <a:xfrm>
                <a:off x="9074059" y="27101759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61" name="Oval 760"/>
              <p:cNvSpPr>
                <a:spLocks/>
              </p:cNvSpPr>
              <p:nvPr/>
            </p:nvSpPr>
            <p:spPr>
              <a:xfrm>
                <a:off x="5748801" y="28384409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69" name="Oval 768"/>
              <p:cNvSpPr>
                <a:spLocks/>
              </p:cNvSpPr>
              <p:nvPr/>
            </p:nvSpPr>
            <p:spPr>
              <a:xfrm>
                <a:off x="9812674" y="28384409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777" name="Straight Arrow Connector 776"/>
              <p:cNvCxnSpPr/>
              <p:nvPr/>
            </p:nvCxnSpPr>
            <p:spPr>
              <a:xfrm>
                <a:off x="8382338" y="26683247"/>
                <a:ext cx="781951" cy="4905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3" name="Straight Arrow Connector 782"/>
              <p:cNvCxnSpPr/>
              <p:nvPr/>
            </p:nvCxnSpPr>
            <p:spPr>
              <a:xfrm flipH="1">
                <a:off x="6914177" y="26638992"/>
                <a:ext cx="852033" cy="51090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0" name="Straight Arrow Connector 789"/>
              <p:cNvCxnSpPr/>
              <p:nvPr/>
            </p:nvCxnSpPr>
            <p:spPr>
              <a:xfrm flipV="1">
                <a:off x="6274698" y="26865976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3" name="Straight Arrow Connector 792"/>
              <p:cNvCxnSpPr/>
              <p:nvPr/>
            </p:nvCxnSpPr>
            <p:spPr>
              <a:xfrm flipH="1" flipV="1">
                <a:off x="8074275" y="26949266"/>
                <a:ext cx="1815633" cy="151843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6" name="Straight Arrow Connector 795"/>
              <p:cNvCxnSpPr/>
              <p:nvPr/>
            </p:nvCxnSpPr>
            <p:spPr>
              <a:xfrm flipV="1">
                <a:off x="6056865" y="27587203"/>
                <a:ext cx="471118" cy="797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4" name="Straight Arrow Connector 803"/>
              <p:cNvCxnSpPr/>
              <p:nvPr/>
            </p:nvCxnSpPr>
            <p:spPr>
              <a:xfrm>
                <a:off x="9484108" y="27661777"/>
                <a:ext cx="507501" cy="7392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9" name="Straight Arrow Connector 808"/>
              <p:cNvCxnSpPr/>
              <p:nvPr/>
            </p:nvCxnSpPr>
            <p:spPr>
              <a:xfrm flipH="1">
                <a:off x="6364928" y="28668775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4" name="Straight Arrow Connector 813"/>
              <p:cNvCxnSpPr/>
              <p:nvPr/>
            </p:nvCxnSpPr>
            <p:spPr>
              <a:xfrm flipV="1">
                <a:off x="7014818" y="26783643"/>
                <a:ext cx="777211" cy="4724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Straight Arrow Connector 814"/>
              <p:cNvCxnSpPr/>
              <p:nvPr/>
            </p:nvCxnSpPr>
            <p:spPr>
              <a:xfrm flipV="1">
                <a:off x="6326170" y="27499566"/>
                <a:ext cx="2760328" cy="10481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7" name="Straight Arrow Connector 816"/>
              <p:cNvCxnSpPr>
                <a:endCxn id="751" idx="5"/>
              </p:cNvCxnSpPr>
              <p:nvPr/>
            </p:nvCxnSpPr>
            <p:spPr>
              <a:xfrm flipH="1" flipV="1">
                <a:off x="6963650" y="27587202"/>
                <a:ext cx="2870344" cy="9690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Straight Arrow Connector 818"/>
              <p:cNvCxnSpPr/>
              <p:nvPr/>
            </p:nvCxnSpPr>
            <p:spPr>
              <a:xfrm>
                <a:off x="9608691" y="27578874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93958" y="1142544"/>
              <a:ext cx="4807197" cy="4752000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78998" y="1142544"/>
              <a:ext cx="4807197" cy="4752000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3519" y="1142544"/>
              <a:ext cx="4807197" cy="4752000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9122" y="1142544"/>
              <a:ext cx="4807197" cy="4752000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1029" y="1142544"/>
              <a:ext cx="4807197" cy="4752000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3919" y="1142544"/>
              <a:ext cx="4807197" cy="4752000"/>
            </a:xfrm>
            <a:prstGeom prst="rect">
              <a:avLst/>
            </a:prstGeom>
          </p:spPr>
        </p:pic>
        <p:sp>
          <p:nvSpPr>
            <p:cNvPr id="434" name="Rounded Rectangle 433"/>
            <p:cNvSpPr/>
            <p:nvPr/>
          </p:nvSpPr>
          <p:spPr>
            <a:xfrm>
              <a:off x="1232719" y="21867871"/>
              <a:ext cx="38808000" cy="20129729"/>
            </a:xfrm>
            <a:prstGeom prst="roundRect">
              <a:avLst>
                <a:gd name="adj" fmla="val 2366"/>
              </a:avLst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436" name="TextBox 435"/>
            <p:cNvSpPr txBox="1"/>
            <p:nvPr/>
          </p:nvSpPr>
          <p:spPr>
            <a:xfrm>
              <a:off x="2203385" y="28053000"/>
              <a:ext cx="1576072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900" dirty="0" smtClean="0">
                  <a:latin typeface="Arial" charset="0"/>
                  <a:ea typeface="Arial" charset="0"/>
                  <a:cs typeface="Arial" charset="0"/>
                </a:rPr>
                <a:t>DBGs</a:t>
              </a:r>
              <a:endParaRPr lang="en-US" altLang="zh-CN" sz="39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for</a:t>
              </a:r>
            </a:p>
            <a:p>
              <a:pPr algn="ctr"/>
              <a:r>
                <a:rPr lang="en-US" sz="3900" dirty="0">
                  <a:latin typeface="Arial" charset="0"/>
                  <a:ea typeface="Arial" charset="0"/>
                  <a:cs typeface="Arial" charset="0"/>
                </a:rPr>
                <a:t>d = +x</a:t>
              </a:r>
            </a:p>
          </p:txBody>
        </p:sp>
        <p:sp>
          <p:nvSpPr>
            <p:cNvPr id="437" name="TextBox 436"/>
            <p:cNvSpPr txBox="1"/>
            <p:nvPr/>
          </p:nvSpPr>
          <p:spPr>
            <a:xfrm>
              <a:off x="2203385" y="32637174"/>
              <a:ext cx="1576072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900" dirty="0" smtClean="0">
                  <a:latin typeface="Arial" charset="0"/>
                  <a:ea typeface="Arial" charset="0"/>
                  <a:cs typeface="Arial" charset="0"/>
                </a:rPr>
                <a:t>DBGs</a:t>
              </a:r>
              <a:endParaRPr lang="en-US" altLang="zh-CN" sz="39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for</a:t>
              </a:r>
            </a:p>
            <a:p>
              <a:pPr algn="ctr"/>
              <a:r>
                <a:rPr lang="en-US" sz="3900" dirty="0">
                  <a:latin typeface="Arial" charset="0"/>
                  <a:ea typeface="Arial" charset="0"/>
                  <a:cs typeface="Arial" charset="0"/>
                </a:rPr>
                <a:t>d = +y</a:t>
              </a:r>
            </a:p>
          </p:txBody>
        </p:sp>
        <p:sp>
          <p:nvSpPr>
            <p:cNvPr id="438" name="TextBox 437"/>
            <p:cNvSpPr txBox="1"/>
            <p:nvPr/>
          </p:nvSpPr>
          <p:spPr>
            <a:xfrm>
              <a:off x="2203385" y="37806600"/>
              <a:ext cx="1576072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900" dirty="0" smtClean="0">
                  <a:latin typeface="Arial" charset="0"/>
                  <a:ea typeface="Arial" charset="0"/>
                  <a:cs typeface="Arial" charset="0"/>
                </a:rPr>
                <a:t>DBGs</a:t>
              </a:r>
              <a:endParaRPr lang="en-US" altLang="zh-CN" sz="39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for</a:t>
              </a:r>
            </a:p>
            <a:p>
              <a:pPr algn="ctr"/>
              <a:r>
                <a:rPr lang="en-US" sz="3900" dirty="0">
                  <a:latin typeface="Arial" charset="0"/>
                  <a:ea typeface="Arial" charset="0"/>
                  <a:cs typeface="Arial" charset="0"/>
                </a:rPr>
                <a:t>d = </a:t>
              </a:r>
              <a:r>
                <a:rPr lang="en-US" sz="3900" dirty="0" smtClean="0">
                  <a:latin typeface="Arial" charset="0"/>
                  <a:ea typeface="Arial" charset="0"/>
                  <a:cs typeface="Arial" charset="0"/>
                </a:rPr>
                <a:t>+z</a:t>
              </a:r>
              <a:endParaRPr lang="en-US" sz="3900" dirty="0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2447" y="22172642"/>
              <a:ext cx="4782140" cy="4752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6486" y="22172642"/>
              <a:ext cx="4782140" cy="4752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91526" y="22172642"/>
              <a:ext cx="4782140" cy="4752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56047" y="22172642"/>
              <a:ext cx="4782140" cy="4752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1650" y="22172642"/>
              <a:ext cx="4782140" cy="4752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3557" y="22172642"/>
              <a:ext cx="4782140" cy="4752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6447" y="22172642"/>
              <a:ext cx="4782140" cy="4752000"/>
            </a:xfrm>
            <a:prstGeom prst="rect">
              <a:avLst/>
            </a:prstGeom>
          </p:spPr>
        </p:pic>
        <p:grpSp>
          <p:nvGrpSpPr>
            <p:cNvPr id="449" name="Group 448"/>
            <p:cNvGrpSpPr/>
            <p:nvPr/>
          </p:nvGrpSpPr>
          <p:grpSpPr>
            <a:xfrm>
              <a:off x="1324960" y="25669912"/>
              <a:ext cx="2596959" cy="2134574"/>
              <a:chOff x="718415" y="4815600"/>
              <a:chExt cx="2596959" cy="2134574"/>
            </a:xfrm>
          </p:grpSpPr>
          <p:cxnSp>
            <p:nvCxnSpPr>
              <p:cNvPr id="453" name="Straight Arrow Connector 452"/>
              <p:cNvCxnSpPr/>
              <p:nvPr/>
            </p:nvCxnSpPr>
            <p:spPr>
              <a:xfrm>
                <a:off x="1854479" y="6203424"/>
                <a:ext cx="1225040" cy="57378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Arrow Connector 456"/>
              <p:cNvCxnSpPr/>
              <p:nvPr/>
            </p:nvCxnSpPr>
            <p:spPr>
              <a:xfrm flipV="1">
                <a:off x="1895416" y="5298871"/>
                <a:ext cx="0" cy="880267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3" name="TextBox 472"/>
              <p:cNvSpPr txBox="1"/>
              <p:nvPr/>
            </p:nvSpPr>
            <p:spPr>
              <a:xfrm>
                <a:off x="2547215" y="6211510"/>
                <a:ext cx="7681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00" dirty="0">
                    <a:latin typeface="Arial" charset="0"/>
                    <a:ea typeface="Arial" charset="0"/>
                    <a:cs typeface="Arial" charset="0"/>
                  </a:rPr>
                  <a:t>+x</a:t>
                </a:r>
                <a:endParaRPr lang="en-US" sz="42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74" name="TextBox 473"/>
              <p:cNvSpPr txBox="1"/>
              <p:nvPr/>
            </p:nvSpPr>
            <p:spPr>
              <a:xfrm>
                <a:off x="1144964" y="4815600"/>
                <a:ext cx="7681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00" dirty="0">
                    <a:latin typeface="Arial" charset="0"/>
                    <a:ea typeface="Arial" charset="0"/>
                    <a:cs typeface="Arial" charset="0"/>
                  </a:rPr>
                  <a:t>+y</a:t>
                </a:r>
                <a:endParaRPr lang="en-US" sz="42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479" name="Straight Arrow Connector 478"/>
              <p:cNvCxnSpPr/>
              <p:nvPr/>
            </p:nvCxnSpPr>
            <p:spPr>
              <a:xfrm flipH="1">
                <a:off x="1080374" y="6202163"/>
                <a:ext cx="813370" cy="584612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9" name="TextBox 498"/>
              <p:cNvSpPr txBox="1"/>
              <p:nvPr/>
            </p:nvSpPr>
            <p:spPr>
              <a:xfrm>
                <a:off x="718415" y="5883374"/>
                <a:ext cx="7681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00" smtClean="0">
                    <a:latin typeface="Arial" charset="0"/>
                    <a:ea typeface="Arial" charset="0"/>
                    <a:cs typeface="Arial" charset="0"/>
                  </a:rPr>
                  <a:t>+z</a:t>
                </a:r>
                <a:endParaRPr lang="en-US" sz="42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01" name="Group 500"/>
            <p:cNvGrpSpPr/>
            <p:nvPr/>
          </p:nvGrpSpPr>
          <p:grpSpPr>
            <a:xfrm>
              <a:off x="34957556" y="27146398"/>
              <a:ext cx="4680000" cy="4564202"/>
              <a:chOff x="5698844" y="27901326"/>
              <a:chExt cx="4680000" cy="4564202"/>
            </a:xfrm>
          </p:grpSpPr>
          <p:sp>
            <p:nvSpPr>
              <p:cNvPr id="505" name="Oval 504"/>
              <p:cNvSpPr>
                <a:spLocks/>
              </p:cNvSpPr>
              <p:nvPr/>
            </p:nvSpPr>
            <p:spPr>
              <a:xfrm>
                <a:off x="7716254" y="2790132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6" name="Oval 505"/>
              <p:cNvSpPr>
                <a:spLocks/>
              </p:cNvSpPr>
              <p:nvPr/>
            </p:nvSpPr>
            <p:spPr>
              <a:xfrm>
                <a:off x="6387796" y="2862255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8" name="Oval 507"/>
              <p:cNvSpPr>
                <a:spLocks/>
              </p:cNvSpPr>
              <p:nvPr/>
            </p:nvSpPr>
            <p:spPr>
              <a:xfrm>
                <a:off x="9024102" y="28622552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2" name="Oval 521"/>
              <p:cNvSpPr>
                <a:spLocks/>
              </p:cNvSpPr>
              <p:nvPr/>
            </p:nvSpPr>
            <p:spPr>
              <a:xfrm>
                <a:off x="5698844" y="29905202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6" name="Oval 525"/>
              <p:cNvSpPr>
                <a:spLocks/>
              </p:cNvSpPr>
              <p:nvPr/>
            </p:nvSpPr>
            <p:spPr>
              <a:xfrm>
                <a:off x="9762717" y="29905202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1" name="Oval 570"/>
              <p:cNvSpPr>
                <a:spLocks/>
              </p:cNvSpPr>
              <p:nvPr/>
            </p:nvSpPr>
            <p:spPr>
              <a:xfrm>
                <a:off x="6387796" y="31168826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5" name="Oval 574"/>
              <p:cNvSpPr>
                <a:spLocks/>
              </p:cNvSpPr>
              <p:nvPr/>
            </p:nvSpPr>
            <p:spPr>
              <a:xfrm>
                <a:off x="9024102" y="31168826"/>
                <a:ext cx="616127" cy="568732"/>
              </a:xfrm>
              <a:prstGeom prst="ellipse">
                <a:avLst/>
              </a:prstGeom>
              <a:solidFill>
                <a:srgbClr val="B4784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94" name="Oval 593"/>
              <p:cNvSpPr>
                <a:spLocks/>
              </p:cNvSpPr>
              <p:nvPr/>
            </p:nvSpPr>
            <p:spPr>
              <a:xfrm>
                <a:off x="7716254" y="31896796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8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600" name="Straight Arrow Connector 599"/>
              <p:cNvCxnSpPr/>
              <p:nvPr/>
            </p:nvCxnSpPr>
            <p:spPr>
              <a:xfrm flipV="1">
                <a:off x="6224741" y="28386769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Arrow Connector 609"/>
              <p:cNvCxnSpPr/>
              <p:nvPr/>
            </p:nvCxnSpPr>
            <p:spPr>
              <a:xfrm>
                <a:off x="6968181" y="29038790"/>
                <a:ext cx="2794536" cy="10442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Arrow Connector 610"/>
              <p:cNvCxnSpPr/>
              <p:nvPr/>
            </p:nvCxnSpPr>
            <p:spPr>
              <a:xfrm flipH="1">
                <a:off x="6913693" y="29108750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Arrow Connector 624"/>
              <p:cNvCxnSpPr/>
              <p:nvPr/>
            </p:nvCxnSpPr>
            <p:spPr>
              <a:xfrm flipH="1">
                <a:off x="8313671" y="31671457"/>
                <a:ext cx="795834" cy="39292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Straight Arrow Connector 660"/>
              <p:cNvCxnSpPr/>
              <p:nvPr/>
            </p:nvCxnSpPr>
            <p:spPr>
              <a:xfrm flipH="1">
                <a:off x="6314971" y="30189568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Straight Arrow Connector 671"/>
              <p:cNvCxnSpPr/>
              <p:nvPr/>
            </p:nvCxnSpPr>
            <p:spPr>
              <a:xfrm flipH="1">
                <a:off x="6968181" y="30325563"/>
                <a:ext cx="2830276" cy="10090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Straight Arrow Connector 772"/>
              <p:cNvCxnSpPr/>
              <p:nvPr/>
            </p:nvCxnSpPr>
            <p:spPr>
              <a:xfrm flipH="1">
                <a:off x="7003923" y="31453192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4" name="Straight Arrow Connector 793"/>
              <p:cNvCxnSpPr>
                <a:stCxn id="610" idx="7"/>
              </p:cNvCxnSpPr>
              <p:nvPr/>
            </p:nvCxnSpPr>
            <p:spPr>
              <a:xfrm flipV="1">
                <a:off x="6913693" y="28268226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Straight Arrow Connector 800"/>
              <p:cNvCxnSpPr>
                <a:endCxn id="600" idx="5"/>
              </p:cNvCxnSpPr>
              <p:nvPr/>
            </p:nvCxnSpPr>
            <p:spPr>
              <a:xfrm flipH="1" flipV="1">
                <a:off x="8242151" y="28386769"/>
                <a:ext cx="1610796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Arrow Connector 807"/>
              <p:cNvCxnSpPr>
                <a:stCxn id="610" idx="6"/>
                <a:endCxn id="611" idx="2"/>
              </p:cNvCxnSpPr>
              <p:nvPr/>
            </p:nvCxnSpPr>
            <p:spPr>
              <a:xfrm>
                <a:off x="7003923" y="2890691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0" name="Straight Arrow Connector 809"/>
              <p:cNvCxnSpPr/>
              <p:nvPr/>
            </p:nvCxnSpPr>
            <p:spPr>
              <a:xfrm flipH="1">
                <a:off x="6297566" y="29013451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Straight Arrow Connector 819"/>
              <p:cNvCxnSpPr/>
              <p:nvPr/>
            </p:nvCxnSpPr>
            <p:spPr>
              <a:xfrm flipH="1">
                <a:off x="8132818" y="29175381"/>
                <a:ext cx="1104003" cy="27214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Straight Arrow Connector 820"/>
              <p:cNvCxnSpPr/>
              <p:nvPr/>
            </p:nvCxnSpPr>
            <p:spPr>
              <a:xfrm flipH="1" flipV="1">
                <a:off x="6293111" y="30325563"/>
                <a:ext cx="1602096" cy="15925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Arrow Connector 821"/>
              <p:cNvCxnSpPr>
                <a:stCxn id="661" idx="4"/>
                <a:endCxn id="773" idx="7"/>
              </p:cNvCxnSpPr>
              <p:nvPr/>
            </p:nvCxnSpPr>
            <p:spPr>
              <a:xfrm flipH="1">
                <a:off x="9549999" y="30473934"/>
                <a:ext cx="520782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3" name="Group 822"/>
            <p:cNvGrpSpPr/>
            <p:nvPr/>
          </p:nvGrpSpPr>
          <p:grpSpPr>
            <a:xfrm>
              <a:off x="29642596" y="27146398"/>
              <a:ext cx="4680000" cy="3836232"/>
              <a:chOff x="5698844" y="27901326"/>
              <a:chExt cx="4680000" cy="3836232"/>
            </a:xfrm>
          </p:grpSpPr>
          <p:sp>
            <p:nvSpPr>
              <p:cNvPr id="824" name="Oval 823"/>
              <p:cNvSpPr>
                <a:spLocks/>
              </p:cNvSpPr>
              <p:nvPr/>
            </p:nvSpPr>
            <p:spPr>
              <a:xfrm>
                <a:off x="7716254" y="2790132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25" name="Oval 824"/>
              <p:cNvSpPr>
                <a:spLocks/>
              </p:cNvSpPr>
              <p:nvPr/>
            </p:nvSpPr>
            <p:spPr>
              <a:xfrm>
                <a:off x="6387796" y="2862255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26" name="Oval 825"/>
              <p:cNvSpPr>
                <a:spLocks/>
              </p:cNvSpPr>
              <p:nvPr/>
            </p:nvSpPr>
            <p:spPr>
              <a:xfrm>
                <a:off x="9024102" y="28622552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27" name="Oval 826"/>
              <p:cNvSpPr>
                <a:spLocks/>
              </p:cNvSpPr>
              <p:nvPr/>
            </p:nvSpPr>
            <p:spPr>
              <a:xfrm>
                <a:off x="5698844" y="29905202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28" name="Oval 827"/>
              <p:cNvSpPr>
                <a:spLocks/>
              </p:cNvSpPr>
              <p:nvPr/>
            </p:nvSpPr>
            <p:spPr>
              <a:xfrm>
                <a:off x="9762717" y="29905202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29" name="Oval 828"/>
              <p:cNvSpPr>
                <a:spLocks/>
              </p:cNvSpPr>
              <p:nvPr/>
            </p:nvSpPr>
            <p:spPr>
              <a:xfrm>
                <a:off x="6387796" y="31168826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30" name="Oval 829"/>
              <p:cNvSpPr>
                <a:spLocks/>
              </p:cNvSpPr>
              <p:nvPr/>
            </p:nvSpPr>
            <p:spPr>
              <a:xfrm>
                <a:off x="9024102" y="31168826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32" name="Straight Arrow Connector 831"/>
              <p:cNvCxnSpPr/>
              <p:nvPr/>
            </p:nvCxnSpPr>
            <p:spPr>
              <a:xfrm flipV="1">
                <a:off x="6224741" y="28386769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Straight Arrow Connector 832"/>
              <p:cNvCxnSpPr/>
              <p:nvPr/>
            </p:nvCxnSpPr>
            <p:spPr>
              <a:xfrm>
                <a:off x="6968181" y="29038790"/>
                <a:ext cx="2794536" cy="10442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Straight Arrow Connector 833"/>
              <p:cNvCxnSpPr/>
              <p:nvPr/>
            </p:nvCxnSpPr>
            <p:spPr>
              <a:xfrm flipH="1">
                <a:off x="6913693" y="29108750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Straight Arrow Connector 835"/>
              <p:cNvCxnSpPr/>
              <p:nvPr/>
            </p:nvCxnSpPr>
            <p:spPr>
              <a:xfrm flipH="1">
                <a:off x="6314971" y="30189568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Straight Arrow Connector 836"/>
              <p:cNvCxnSpPr/>
              <p:nvPr/>
            </p:nvCxnSpPr>
            <p:spPr>
              <a:xfrm flipH="1">
                <a:off x="6968181" y="30325563"/>
                <a:ext cx="2830276" cy="10090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Straight Arrow Connector 837"/>
              <p:cNvCxnSpPr/>
              <p:nvPr/>
            </p:nvCxnSpPr>
            <p:spPr>
              <a:xfrm flipH="1">
                <a:off x="7003923" y="31453192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Straight Arrow Connector 838"/>
              <p:cNvCxnSpPr/>
              <p:nvPr/>
            </p:nvCxnSpPr>
            <p:spPr>
              <a:xfrm flipV="1">
                <a:off x="6913693" y="28268226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Straight Arrow Connector 839"/>
              <p:cNvCxnSpPr/>
              <p:nvPr/>
            </p:nvCxnSpPr>
            <p:spPr>
              <a:xfrm flipH="1" flipV="1">
                <a:off x="8242151" y="28386769"/>
                <a:ext cx="1610796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Straight Arrow Connector 840"/>
              <p:cNvCxnSpPr/>
              <p:nvPr/>
            </p:nvCxnSpPr>
            <p:spPr>
              <a:xfrm>
                <a:off x="7003923" y="2890691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Straight Arrow Connector 841"/>
              <p:cNvCxnSpPr/>
              <p:nvPr/>
            </p:nvCxnSpPr>
            <p:spPr>
              <a:xfrm flipH="1">
                <a:off x="6297566" y="29013451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Straight Arrow Connector 842"/>
              <p:cNvCxnSpPr>
                <a:stCxn id="826" idx="4"/>
                <a:endCxn id="830" idx="0"/>
              </p:cNvCxnSpPr>
              <p:nvPr/>
            </p:nvCxnSpPr>
            <p:spPr>
              <a:xfrm>
                <a:off x="9332166" y="29191284"/>
                <a:ext cx="0" cy="197754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Arrow Connector 843"/>
              <p:cNvCxnSpPr>
                <a:stCxn id="830" idx="1"/>
              </p:cNvCxnSpPr>
              <p:nvPr/>
            </p:nvCxnSpPr>
            <p:spPr>
              <a:xfrm flipH="1" flipV="1">
                <a:off x="6293111" y="30325563"/>
                <a:ext cx="2821221" cy="92655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Straight Arrow Connector 844"/>
              <p:cNvCxnSpPr/>
              <p:nvPr/>
            </p:nvCxnSpPr>
            <p:spPr>
              <a:xfrm flipH="1">
                <a:off x="9549999" y="30473934"/>
                <a:ext cx="520782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6" name="Group 845"/>
            <p:cNvGrpSpPr/>
            <p:nvPr/>
          </p:nvGrpSpPr>
          <p:grpSpPr>
            <a:xfrm>
              <a:off x="24407117" y="27146398"/>
              <a:ext cx="4680000" cy="3836232"/>
              <a:chOff x="5698844" y="27901326"/>
              <a:chExt cx="4680000" cy="3836232"/>
            </a:xfrm>
          </p:grpSpPr>
          <p:sp>
            <p:nvSpPr>
              <p:cNvPr id="847" name="Oval 846"/>
              <p:cNvSpPr>
                <a:spLocks/>
              </p:cNvSpPr>
              <p:nvPr/>
            </p:nvSpPr>
            <p:spPr>
              <a:xfrm>
                <a:off x="7716254" y="2790132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48" name="Oval 847"/>
              <p:cNvSpPr>
                <a:spLocks/>
              </p:cNvSpPr>
              <p:nvPr/>
            </p:nvSpPr>
            <p:spPr>
              <a:xfrm>
                <a:off x="6387796" y="2862255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49" name="Oval 848"/>
              <p:cNvSpPr>
                <a:spLocks/>
              </p:cNvSpPr>
              <p:nvPr/>
            </p:nvSpPr>
            <p:spPr>
              <a:xfrm>
                <a:off x="9024102" y="28622552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50" name="Oval 849"/>
              <p:cNvSpPr>
                <a:spLocks/>
              </p:cNvSpPr>
              <p:nvPr/>
            </p:nvSpPr>
            <p:spPr>
              <a:xfrm>
                <a:off x="5698844" y="29905202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51" name="Oval 850"/>
              <p:cNvSpPr>
                <a:spLocks/>
              </p:cNvSpPr>
              <p:nvPr/>
            </p:nvSpPr>
            <p:spPr>
              <a:xfrm>
                <a:off x="9762717" y="29905202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52" name="Oval 851"/>
              <p:cNvSpPr>
                <a:spLocks/>
              </p:cNvSpPr>
              <p:nvPr/>
            </p:nvSpPr>
            <p:spPr>
              <a:xfrm>
                <a:off x="6387796" y="31168826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54" name="Straight Arrow Connector 853"/>
              <p:cNvCxnSpPr/>
              <p:nvPr/>
            </p:nvCxnSpPr>
            <p:spPr>
              <a:xfrm flipV="1">
                <a:off x="6224741" y="28386769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Straight Arrow Connector 854"/>
              <p:cNvCxnSpPr/>
              <p:nvPr/>
            </p:nvCxnSpPr>
            <p:spPr>
              <a:xfrm>
                <a:off x="6968181" y="29038790"/>
                <a:ext cx="2794536" cy="10442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Straight Arrow Connector 855"/>
              <p:cNvCxnSpPr/>
              <p:nvPr/>
            </p:nvCxnSpPr>
            <p:spPr>
              <a:xfrm flipH="1">
                <a:off x="6913693" y="29108750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Straight Arrow Connector 856"/>
              <p:cNvCxnSpPr/>
              <p:nvPr/>
            </p:nvCxnSpPr>
            <p:spPr>
              <a:xfrm flipH="1">
                <a:off x="6314971" y="30189568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Arrow Connector 857"/>
              <p:cNvCxnSpPr/>
              <p:nvPr/>
            </p:nvCxnSpPr>
            <p:spPr>
              <a:xfrm flipH="1">
                <a:off x="6968181" y="30325563"/>
                <a:ext cx="2830276" cy="10090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Straight Arrow Connector 859"/>
              <p:cNvCxnSpPr/>
              <p:nvPr/>
            </p:nvCxnSpPr>
            <p:spPr>
              <a:xfrm flipV="1">
                <a:off x="6913693" y="28268226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Straight Arrow Connector 860"/>
              <p:cNvCxnSpPr/>
              <p:nvPr/>
            </p:nvCxnSpPr>
            <p:spPr>
              <a:xfrm flipH="1" flipV="1">
                <a:off x="8242151" y="28386769"/>
                <a:ext cx="1610796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Straight Arrow Connector 861"/>
              <p:cNvCxnSpPr/>
              <p:nvPr/>
            </p:nvCxnSpPr>
            <p:spPr>
              <a:xfrm>
                <a:off x="7003923" y="2890691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Straight Arrow Connector 862"/>
              <p:cNvCxnSpPr/>
              <p:nvPr/>
            </p:nvCxnSpPr>
            <p:spPr>
              <a:xfrm flipH="1">
                <a:off x="6297566" y="29013451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Arrow Connector 864"/>
              <p:cNvCxnSpPr/>
              <p:nvPr/>
            </p:nvCxnSpPr>
            <p:spPr>
              <a:xfrm flipH="1" flipV="1">
                <a:off x="6143070" y="30465635"/>
                <a:ext cx="439800" cy="7129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7" name="Group 866"/>
            <p:cNvGrpSpPr/>
            <p:nvPr/>
          </p:nvGrpSpPr>
          <p:grpSpPr>
            <a:xfrm>
              <a:off x="19142720" y="27146398"/>
              <a:ext cx="4680000" cy="2572608"/>
              <a:chOff x="5698844" y="27901326"/>
              <a:chExt cx="4680000" cy="2572608"/>
            </a:xfrm>
          </p:grpSpPr>
          <p:sp>
            <p:nvSpPr>
              <p:cNvPr id="868" name="Oval 867"/>
              <p:cNvSpPr>
                <a:spLocks/>
              </p:cNvSpPr>
              <p:nvPr/>
            </p:nvSpPr>
            <p:spPr>
              <a:xfrm>
                <a:off x="7716254" y="2790132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69" name="Oval 868"/>
              <p:cNvSpPr>
                <a:spLocks/>
              </p:cNvSpPr>
              <p:nvPr/>
            </p:nvSpPr>
            <p:spPr>
              <a:xfrm>
                <a:off x="6387796" y="2862255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70" name="Oval 869"/>
              <p:cNvSpPr>
                <a:spLocks/>
              </p:cNvSpPr>
              <p:nvPr/>
            </p:nvSpPr>
            <p:spPr>
              <a:xfrm>
                <a:off x="9024102" y="28622552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71" name="Oval 870"/>
              <p:cNvSpPr>
                <a:spLocks/>
              </p:cNvSpPr>
              <p:nvPr/>
            </p:nvSpPr>
            <p:spPr>
              <a:xfrm>
                <a:off x="5698844" y="29905202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72" name="Oval 871"/>
              <p:cNvSpPr>
                <a:spLocks/>
              </p:cNvSpPr>
              <p:nvPr/>
            </p:nvSpPr>
            <p:spPr>
              <a:xfrm>
                <a:off x="9762717" y="2990520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74" name="Straight Arrow Connector 873"/>
              <p:cNvCxnSpPr/>
              <p:nvPr/>
            </p:nvCxnSpPr>
            <p:spPr>
              <a:xfrm flipV="1">
                <a:off x="6224741" y="28386769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Straight Arrow Connector 874"/>
              <p:cNvCxnSpPr/>
              <p:nvPr/>
            </p:nvCxnSpPr>
            <p:spPr>
              <a:xfrm>
                <a:off x="6968181" y="29038790"/>
                <a:ext cx="2794536" cy="10442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Straight Arrow Connector 875"/>
              <p:cNvCxnSpPr>
                <a:stCxn id="870" idx="5"/>
                <a:endCxn id="872" idx="0"/>
              </p:cNvCxnSpPr>
              <p:nvPr/>
            </p:nvCxnSpPr>
            <p:spPr>
              <a:xfrm>
                <a:off x="9549999" y="29107995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Straight Arrow Connector 876"/>
              <p:cNvCxnSpPr/>
              <p:nvPr/>
            </p:nvCxnSpPr>
            <p:spPr>
              <a:xfrm flipH="1">
                <a:off x="6314971" y="30189568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Straight Arrow Connector 878"/>
              <p:cNvCxnSpPr/>
              <p:nvPr/>
            </p:nvCxnSpPr>
            <p:spPr>
              <a:xfrm flipV="1">
                <a:off x="6913693" y="28268226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Straight Arrow Connector 879"/>
              <p:cNvCxnSpPr/>
              <p:nvPr/>
            </p:nvCxnSpPr>
            <p:spPr>
              <a:xfrm flipH="1" flipV="1">
                <a:off x="8242151" y="28386769"/>
                <a:ext cx="1610796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Straight Arrow Connector 880"/>
              <p:cNvCxnSpPr/>
              <p:nvPr/>
            </p:nvCxnSpPr>
            <p:spPr>
              <a:xfrm>
                <a:off x="7003923" y="2890691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2" name="Straight Arrow Connector 881"/>
              <p:cNvCxnSpPr/>
              <p:nvPr/>
            </p:nvCxnSpPr>
            <p:spPr>
              <a:xfrm flipH="1">
                <a:off x="6297566" y="29013451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4" name="Group 883"/>
            <p:cNvGrpSpPr/>
            <p:nvPr/>
          </p:nvGrpSpPr>
          <p:grpSpPr>
            <a:xfrm>
              <a:off x="14233935" y="27146398"/>
              <a:ext cx="3941385" cy="2572608"/>
              <a:chOff x="5698844" y="27901326"/>
              <a:chExt cx="3941385" cy="2572608"/>
            </a:xfrm>
          </p:grpSpPr>
          <p:sp>
            <p:nvSpPr>
              <p:cNvPr id="885" name="Oval 884"/>
              <p:cNvSpPr>
                <a:spLocks/>
              </p:cNvSpPr>
              <p:nvPr/>
            </p:nvSpPr>
            <p:spPr>
              <a:xfrm>
                <a:off x="7716254" y="2790132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86" name="Oval 885"/>
              <p:cNvSpPr>
                <a:spLocks/>
              </p:cNvSpPr>
              <p:nvPr/>
            </p:nvSpPr>
            <p:spPr>
              <a:xfrm>
                <a:off x="6387796" y="2862255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87" name="Oval 886"/>
              <p:cNvSpPr>
                <a:spLocks/>
              </p:cNvSpPr>
              <p:nvPr/>
            </p:nvSpPr>
            <p:spPr>
              <a:xfrm>
                <a:off x="9024102" y="28622552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88" name="Oval 887"/>
              <p:cNvSpPr>
                <a:spLocks/>
              </p:cNvSpPr>
              <p:nvPr/>
            </p:nvSpPr>
            <p:spPr>
              <a:xfrm>
                <a:off x="5698844" y="2990520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90" name="Straight Arrow Connector 889"/>
              <p:cNvCxnSpPr/>
              <p:nvPr/>
            </p:nvCxnSpPr>
            <p:spPr>
              <a:xfrm flipV="1">
                <a:off x="6224741" y="28386769"/>
                <a:ext cx="1581743" cy="160172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Straight Arrow Connector 890"/>
              <p:cNvCxnSpPr>
                <a:stCxn id="886" idx="3"/>
                <a:endCxn id="888" idx="0"/>
              </p:cNvCxnSpPr>
              <p:nvPr/>
            </p:nvCxnSpPr>
            <p:spPr>
              <a:xfrm flipH="1">
                <a:off x="6006908" y="29107995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Straight Arrow Connector 893"/>
              <p:cNvCxnSpPr/>
              <p:nvPr/>
            </p:nvCxnSpPr>
            <p:spPr>
              <a:xfrm flipV="1">
                <a:off x="6913693" y="28268226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6" name="Straight Arrow Connector 895"/>
              <p:cNvCxnSpPr/>
              <p:nvPr/>
            </p:nvCxnSpPr>
            <p:spPr>
              <a:xfrm>
                <a:off x="7003923" y="2890691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Arrow Connector 896"/>
              <p:cNvCxnSpPr>
                <a:stCxn id="887" idx="3"/>
                <a:endCxn id="888" idx="6"/>
              </p:cNvCxnSpPr>
              <p:nvPr/>
            </p:nvCxnSpPr>
            <p:spPr>
              <a:xfrm flipH="1">
                <a:off x="6314971" y="29107995"/>
                <a:ext cx="2799361" cy="10815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8" name="Group 897"/>
            <p:cNvGrpSpPr/>
            <p:nvPr/>
          </p:nvGrpSpPr>
          <p:grpSpPr>
            <a:xfrm>
              <a:off x="9271301" y="27146398"/>
              <a:ext cx="3252433" cy="1289958"/>
              <a:chOff x="6387796" y="27901326"/>
              <a:chExt cx="3252433" cy="1289958"/>
            </a:xfrm>
          </p:grpSpPr>
          <p:sp>
            <p:nvSpPr>
              <p:cNvPr id="899" name="Oval 898"/>
              <p:cNvSpPr>
                <a:spLocks/>
              </p:cNvSpPr>
              <p:nvPr/>
            </p:nvSpPr>
            <p:spPr>
              <a:xfrm>
                <a:off x="7716254" y="2790132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00" name="Oval 899"/>
              <p:cNvSpPr>
                <a:spLocks/>
              </p:cNvSpPr>
              <p:nvPr/>
            </p:nvSpPr>
            <p:spPr>
              <a:xfrm>
                <a:off x="6387796" y="2862255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01" name="Oval 900"/>
              <p:cNvSpPr>
                <a:spLocks/>
              </p:cNvSpPr>
              <p:nvPr/>
            </p:nvSpPr>
            <p:spPr>
              <a:xfrm>
                <a:off x="9024102" y="2862255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03" name="Straight Arrow Connector 902"/>
              <p:cNvCxnSpPr>
                <a:stCxn id="901" idx="0"/>
                <a:endCxn id="899" idx="6"/>
              </p:cNvCxnSpPr>
              <p:nvPr/>
            </p:nvCxnSpPr>
            <p:spPr>
              <a:xfrm flipH="1" flipV="1">
                <a:off x="8332381" y="28185692"/>
                <a:ext cx="999785" cy="4368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Straight Arrow Connector 904"/>
              <p:cNvCxnSpPr/>
              <p:nvPr/>
            </p:nvCxnSpPr>
            <p:spPr>
              <a:xfrm flipV="1">
                <a:off x="6913693" y="28268226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Straight Arrow Connector 905"/>
              <p:cNvCxnSpPr/>
              <p:nvPr/>
            </p:nvCxnSpPr>
            <p:spPr>
              <a:xfrm>
                <a:off x="7003923" y="2890691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8" name="Group 907"/>
            <p:cNvGrpSpPr/>
            <p:nvPr/>
          </p:nvGrpSpPr>
          <p:grpSpPr>
            <a:xfrm>
              <a:off x="4591225" y="27146398"/>
              <a:ext cx="1944585" cy="1289958"/>
              <a:chOff x="6387796" y="27901326"/>
              <a:chExt cx="1944585" cy="1289958"/>
            </a:xfrm>
          </p:grpSpPr>
          <p:sp>
            <p:nvSpPr>
              <p:cNvPr id="909" name="Oval 908"/>
              <p:cNvSpPr>
                <a:spLocks/>
              </p:cNvSpPr>
              <p:nvPr/>
            </p:nvSpPr>
            <p:spPr>
              <a:xfrm>
                <a:off x="7716254" y="2790132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10" name="Oval 909"/>
              <p:cNvSpPr>
                <a:spLocks/>
              </p:cNvSpPr>
              <p:nvPr/>
            </p:nvSpPr>
            <p:spPr>
              <a:xfrm>
                <a:off x="6387796" y="2862255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12" name="Straight Arrow Connector 911"/>
              <p:cNvCxnSpPr/>
              <p:nvPr/>
            </p:nvCxnSpPr>
            <p:spPr>
              <a:xfrm flipV="1">
                <a:off x="6999153" y="28391925"/>
                <a:ext cx="802504" cy="4213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Straight Arrow Connector 912"/>
              <p:cNvCxnSpPr/>
              <p:nvPr/>
            </p:nvCxnSpPr>
            <p:spPr>
              <a:xfrm flipV="1">
                <a:off x="6863776" y="28236504"/>
                <a:ext cx="847651" cy="43624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5" name="Group 914"/>
            <p:cNvGrpSpPr/>
            <p:nvPr/>
          </p:nvGrpSpPr>
          <p:grpSpPr>
            <a:xfrm>
              <a:off x="34957556" y="32175598"/>
              <a:ext cx="4680000" cy="4564202"/>
              <a:chOff x="17414484" y="27924919"/>
              <a:chExt cx="4680000" cy="4564202"/>
            </a:xfrm>
          </p:grpSpPr>
          <p:sp>
            <p:nvSpPr>
              <p:cNvPr id="916" name="Oval 915"/>
              <p:cNvSpPr>
                <a:spLocks/>
              </p:cNvSpPr>
              <p:nvPr/>
            </p:nvSpPr>
            <p:spPr>
              <a:xfrm>
                <a:off x="19431894" y="27924919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17" name="Oval 916"/>
              <p:cNvSpPr>
                <a:spLocks/>
              </p:cNvSpPr>
              <p:nvPr/>
            </p:nvSpPr>
            <p:spPr>
              <a:xfrm>
                <a:off x="18103436" y="28646145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18" name="Oval 917"/>
              <p:cNvSpPr>
                <a:spLocks/>
              </p:cNvSpPr>
              <p:nvPr/>
            </p:nvSpPr>
            <p:spPr>
              <a:xfrm>
                <a:off x="20739742" y="28646145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19" name="Oval 918"/>
              <p:cNvSpPr>
                <a:spLocks/>
              </p:cNvSpPr>
              <p:nvPr/>
            </p:nvSpPr>
            <p:spPr>
              <a:xfrm>
                <a:off x="17414484" y="29928795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20" name="Oval 919"/>
              <p:cNvSpPr>
                <a:spLocks/>
              </p:cNvSpPr>
              <p:nvPr/>
            </p:nvSpPr>
            <p:spPr>
              <a:xfrm>
                <a:off x="21478357" y="29928795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21" name="Oval 920"/>
              <p:cNvSpPr>
                <a:spLocks/>
              </p:cNvSpPr>
              <p:nvPr/>
            </p:nvSpPr>
            <p:spPr>
              <a:xfrm>
                <a:off x="18103436" y="31192419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22" name="Oval 921"/>
              <p:cNvSpPr>
                <a:spLocks/>
              </p:cNvSpPr>
              <p:nvPr/>
            </p:nvSpPr>
            <p:spPr>
              <a:xfrm>
                <a:off x="20739742" y="31192419"/>
                <a:ext cx="616127" cy="568732"/>
              </a:xfrm>
              <a:prstGeom prst="ellipse">
                <a:avLst/>
              </a:prstGeom>
              <a:solidFill>
                <a:srgbClr val="B4784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23" name="Oval 922"/>
              <p:cNvSpPr>
                <a:spLocks/>
              </p:cNvSpPr>
              <p:nvPr/>
            </p:nvSpPr>
            <p:spPr>
              <a:xfrm>
                <a:off x="19431894" y="31920389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8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24" name="Straight Arrow Connector 923"/>
              <p:cNvCxnSpPr/>
              <p:nvPr/>
            </p:nvCxnSpPr>
            <p:spPr>
              <a:xfrm flipV="1">
                <a:off x="17940381" y="28470058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Straight Arrow Connector 924"/>
              <p:cNvCxnSpPr/>
              <p:nvPr/>
            </p:nvCxnSpPr>
            <p:spPr>
              <a:xfrm>
                <a:off x="18683821" y="29062383"/>
                <a:ext cx="2794536" cy="10442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Straight Arrow Connector 925"/>
              <p:cNvCxnSpPr/>
              <p:nvPr/>
            </p:nvCxnSpPr>
            <p:spPr>
              <a:xfrm flipH="1">
                <a:off x="18629333" y="29132343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Straight Arrow Connector 926"/>
              <p:cNvCxnSpPr/>
              <p:nvPr/>
            </p:nvCxnSpPr>
            <p:spPr>
              <a:xfrm flipH="1">
                <a:off x="20029311" y="31677862"/>
                <a:ext cx="800661" cy="4101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Straight Arrow Connector 927"/>
              <p:cNvCxnSpPr/>
              <p:nvPr/>
            </p:nvCxnSpPr>
            <p:spPr>
              <a:xfrm flipH="1">
                <a:off x="18030611" y="30213161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" name="Straight Arrow Connector 928"/>
              <p:cNvCxnSpPr/>
              <p:nvPr/>
            </p:nvCxnSpPr>
            <p:spPr>
              <a:xfrm flipH="1">
                <a:off x="18694673" y="30332304"/>
                <a:ext cx="2794536" cy="99844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" name="Straight Arrow Connector 929"/>
              <p:cNvCxnSpPr/>
              <p:nvPr/>
            </p:nvCxnSpPr>
            <p:spPr>
              <a:xfrm flipH="1">
                <a:off x="18719563" y="31476785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Straight Arrow Connector 930"/>
              <p:cNvCxnSpPr/>
              <p:nvPr/>
            </p:nvCxnSpPr>
            <p:spPr>
              <a:xfrm flipV="1">
                <a:off x="18629333" y="28291819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Straight Arrow Connector 931"/>
              <p:cNvCxnSpPr/>
              <p:nvPr/>
            </p:nvCxnSpPr>
            <p:spPr>
              <a:xfrm flipH="1" flipV="1">
                <a:off x="19872388" y="28468312"/>
                <a:ext cx="1653643" cy="1592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Straight Arrow Connector 932"/>
              <p:cNvCxnSpPr/>
              <p:nvPr/>
            </p:nvCxnSpPr>
            <p:spPr>
              <a:xfrm>
                <a:off x="18719563" y="28930511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Straight Arrow Connector 933"/>
              <p:cNvCxnSpPr/>
              <p:nvPr/>
            </p:nvCxnSpPr>
            <p:spPr>
              <a:xfrm flipH="1">
                <a:off x="18013206" y="29037044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Straight Arrow Connector 934"/>
              <p:cNvCxnSpPr/>
              <p:nvPr/>
            </p:nvCxnSpPr>
            <p:spPr>
              <a:xfrm flipH="1">
                <a:off x="19834659" y="29198974"/>
                <a:ext cx="1117803" cy="27190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/>
              <p:cNvCxnSpPr/>
              <p:nvPr/>
            </p:nvCxnSpPr>
            <p:spPr>
              <a:xfrm flipH="1" flipV="1">
                <a:off x="17983852" y="30370793"/>
                <a:ext cx="1602096" cy="15925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/>
              <p:cNvCxnSpPr/>
              <p:nvPr/>
            </p:nvCxnSpPr>
            <p:spPr>
              <a:xfrm flipH="1">
                <a:off x="17722548" y="29131588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/>
              <p:cNvCxnSpPr/>
              <p:nvPr/>
            </p:nvCxnSpPr>
            <p:spPr>
              <a:xfrm>
                <a:off x="21265639" y="29131588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/>
              <p:cNvCxnSpPr/>
              <p:nvPr/>
            </p:nvCxnSpPr>
            <p:spPr>
              <a:xfrm>
                <a:off x="21047806" y="29214877"/>
                <a:ext cx="0" cy="197754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/>
              <p:cNvCxnSpPr/>
              <p:nvPr/>
            </p:nvCxnSpPr>
            <p:spPr>
              <a:xfrm>
                <a:off x="18033135" y="30268199"/>
                <a:ext cx="1648158" cy="16498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Straight Arrow Connector 940"/>
              <p:cNvCxnSpPr/>
              <p:nvPr/>
            </p:nvCxnSpPr>
            <p:spPr>
              <a:xfrm flipV="1">
                <a:off x="18731252" y="30414238"/>
                <a:ext cx="2837335" cy="10139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2" name="Group 941"/>
            <p:cNvGrpSpPr/>
            <p:nvPr/>
          </p:nvGrpSpPr>
          <p:grpSpPr>
            <a:xfrm>
              <a:off x="29642596" y="32175598"/>
              <a:ext cx="4680000" cy="3836232"/>
              <a:chOff x="17414484" y="27924919"/>
              <a:chExt cx="4680000" cy="3836232"/>
            </a:xfrm>
          </p:grpSpPr>
          <p:sp>
            <p:nvSpPr>
              <p:cNvPr id="943" name="Oval 942"/>
              <p:cNvSpPr>
                <a:spLocks/>
              </p:cNvSpPr>
              <p:nvPr/>
            </p:nvSpPr>
            <p:spPr>
              <a:xfrm>
                <a:off x="19431894" y="27924919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4" name="Oval 943"/>
              <p:cNvSpPr>
                <a:spLocks/>
              </p:cNvSpPr>
              <p:nvPr/>
            </p:nvSpPr>
            <p:spPr>
              <a:xfrm>
                <a:off x="18103436" y="28646145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5" name="Oval 944"/>
              <p:cNvSpPr>
                <a:spLocks/>
              </p:cNvSpPr>
              <p:nvPr/>
            </p:nvSpPr>
            <p:spPr>
              <a:xfrm>
                <a:off x="20739742" y="28646145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6" name="Oval 945"/>
              <p:cNvSpPr>
                <a:spLocks/>
              </p:cNvSpPr>
              <p:nvPr/>
            </p:nvSpPr>
            <p:spPr>
              <a:xfrm>
                <a:off x="17414484" y="29928795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7" name="Oval 946"/>
              <p:cNvSpPr>
                <a:spLocks/>
              </p:cNvSpPr>
              <p:nvPr/>
            </p:nvSpPr>
            <p:spPr>
              <a:xfrm>
                <a:off x="21478357" y="29928795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8" name="Oval 947"/>
              <p:cNvSpPr>
                <a:spLocks/>
              </p:cNvSpPr>
              <p:nvPr/>
            </p:nvSpPr>
            <p:spPr>
              <a:xfrm>
                <a:off x="18103436" y="31192419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9" name="Oval 948"/>
              <p:cNvSpPr>
                <a:spLocks/>
              </p:cNvSpPr>
              <p:nvPr/>
            </p:nvSpPr>
            <p:spPr>
              <a:xfrm>
                <a:off x="20739742" y="31192419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51" name="Straight Arrow Connector 950"/>
              <p:cNvCxnSpPr/>
              <p:nvPr/>
            </p:nvCxnSpPr>
            <p:spPr>
              <a:xfrm flipV="1">
                <a:off x="17940381" y="28470058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Straight Arrow Connector 951"/>
              <p:cNvCxnSpPr/>
              <p:nvPr/>
            </p:nvCxnSpPr>
            <p:spPr>
              <a:xfrm>
                <a:off x="18683821" y="29062383"/>
                <a:ext cx="2794536" cy="10442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Straight Arrow Connector 952"/>
              <p:cNvCxnSpPr/>
              <p:nvPr/>
            </p:nvCxnSpPr>
            <p:spPr>
              <a:xfrm flipH="1">
                <a:off x="18629333" y="29132343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Straight Arrow Connector 954"/>
              <p:cNvCxnSpPr/>
              <p:nvPr/>
            </p:nvCxnSpPr>
            <p:spPr>
              <a:xfrm flipH="1">
                <a:off x="18030611" y="30213161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Straight Arrow Connector 955"/>
              <p:cNvCxnSpPr/>
              <p:nvPr/>
            </p:nvCxnSpPr>
            <p:spPr>
              <a:xfrm flipH="1">
                <a:off x="18694673" y="30332304"/>
                <a:ext cx="2794536" cy="99844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Straight Arrow Connector 956"/>
              <p:cNvCxnSpPr/>
              <p:nvPr/>
            </p:nvCxnSpPr>
            <p:spPr>
              <a:xfrm flipH="1">
                <a:off x="18719563" y="31476785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8" name="Straight Arrow Connector 957"/>
              <p:cNvCxnSpPr/>
              <p:nvPr/>
            </p:nvCxnSpPr>
            <p:spPr>
              <a:xfrm flipV="1">
                <a:off x="18629333" y="28291819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9" name="Straight Arrow Connector 958"/>
              <p:cNvCxnSpPr/>
              <p:nvPr/>
            </p:nvCxnSpPr>
            <p:spPr>
              <a:xfrm flipH="1" flipV="1">
                <a:off x="19872388" y="28468312"/>
                <a:ext cx="1653643" cy="1592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Straight Arrow Connector 959"/>
              <p:cNvCxnSpPr/>
              <p:nvPr/>
            </p:nvCxnSpPr>
            <p:spPr>
              <a:xfrm>
                <a:off x="18719563" y="28930511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1" name="Straight Arrow Connector 960"/>
              <p:cNvCxnSpPr/>
              <p:nvPr/>
            </p:nvCxnSpPr>
            <p:spPr>
              <a:xfrm flipH="1">
                <a:off x="18013206" y="29037044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2" name="Straight Arrow Connector 961"/>
              <p:cNvCxnSpPr/>
              <p:nvPr/>
            </p:nvCxnSpPr>
            <p:spPr>
              <a:xfrm flipH="1">
                <a:off x="20972149" y="29207141"/>
                <a:ext cx="1464" cy="199344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3" name="Straight Arrow Connector 962"/>
              <p:cNvCxnSpPr/>
              <p:nvPr/>
            </p:nvCxnSpPr>
            <p:spPr>
              <a:xfrm flipH="1" flipV="1">
                <a:off x="17942429" y="30409939"/>
                <a:ext cx="2822794" cy="9394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Straight Arrow Connector 963"/>
              <p:cNvCxnSpPr/>
              <p:nvPr/>
            </p:nvCxnSpPr>
            <p:spPr>
              <a:xfrm flipH="1">
                <a:off x="17722548" y="29131588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5" name="Straight Arrow Connector 964"/>
              <p:cNvCxnSpPr/>
              <p:nvPr/>
            </p:nvCxnSpPr>
            <p:spPr>
              <a:xfrm>
                <a:off x="21265639" y="29131588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6" name="Straight Arrow Connector 965"/>
              <p:cNvCxnSpPr/>
              <p:nvPr/>
            </p:nvCxnSpPr>
            <p:spPr>
              <a:xfrm>
                <a:off x="21092510" y="29214877"/>
                <a:ext cx="0" cy="197754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7" name="Straight Arrow Connector 966"/>
              <p:cNvCxnSpPr/>
              <p:nvPr/>
            </p:nvCxnSpPr>
            <p:spPr>
              <a:xfrm>
                <a:off x="18007518" y="30294946"/>
                <a:ext cx="2845734" cy="9668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8" name="Straight Arrow Connector 967"/>
              <p:cNvCxnSpPr/>
              <p:nvPr/>
            </p:nvCxnSpPr>
            <p:spPr>
              <a:xfrm flipV="1">
                <a:off x="18731252" y="30414238"/>
                <a:ext cx="2837335" cy="10139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9" name="Group 968"/>
            <p:cNvGrpSpPr/>
            <p:nvPr/>
          </p:nvGrpSpPr>
          <p:grpSpPr>
            <a:xfrm>
              <a:off x="24407117" y="32175598"/>
              <a:ext cx="4680000" cy="3836232"/>
              <a:chOff x="17414484" y="27924919"/>
              <a:chExt cx="4680000" cy="3836232"/>
            </a:xfrm>
          </p:grpSpPr>
          <p:sp>
            <p:nvSpPr>
              <p:cNvPr id="970" name="Oval 969"/>
              <p:cNvSpPr>
                <a:spLocks/>
              </p:cNvSpPr>
              <p:nvPr/>
            </p:nvSpPr>
            <p:spPr>
              <a:xfrm>
                <a:off x="19431894" y="27924919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1" name="Oval 970"/>
              <p:cNvSpPr>
                <a:spLocks/>
              </p:cNvSpPr>
              <p:nvPr/>
            </p:nvSpPr>
            <p:spPr>
              <a:xfrm>
                <a:off x="18103436" y="28646145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2" name="Oval 971"/>
              <p:cNvSpPr>
                <a:spLocks/>
              </p:cNvSpPr>
              <p:nvPr/>
            </p:nvSpPr>
            <p:spPr>
              <a:xfrm>
                <a:off x="20739742" y="28646145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3" name="Oval 972"/>
              <p:cNvSpPr>
                <a:spLocks/>
              </p:cNvSpPr>
              <p:nvPr/>
            </p:nvSpPr>
            <p:spPr>
              <a:xfrm>
                <a:off x="17414484" y="29928795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4" name="Oval 973"/>
              <p:cNvSpPr>
                <a:spLocks/>
              </p:cNvSpPr>
              <p:nvPr/>
            </p:nvSpPr>
            <p:spPr>
              <a:xfrm>
                <a:off x="21478357" y="29928795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5" name="Oval 974"/>
              <p:cNvSpPr>
                <a:spLocks/>
              </p:cNvSpPr>
              <p:nvPr/>
            </p:nvSpPr>
            <p:spPr>
              <a:xfrm>
                <a:off x="18103436" y="31192419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77" name="Straight Arrow Connector 976"/>
              <p:cNvCxnSpPr/>
              <p:nvPr/>
            </p:nvCxnSpPr>
            <p:spPr>
              <a:xfrm flipV="1">
                <a:off x="17940381" y="28470058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8" name="Straight Arrow Connector 977"/>
              <p:cNvCxnSpPr/>
              <p:nvPr/>
            </p:nvCxnSpPr>
            <p:spPr>
              <a:xfrm>
                <a:off x="18683821" y="29062383"/>
                <a:ext cx="2794536" cy="10442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9" name="Straight Arrow Connector 978"/>
              <p:cNvCxnSpPr/>
              <p:nvPr/>
            </p:nvCxnSpPr>
            <p:spPr>
              <a:xfrm flipH="1">
                <a:off x="18448277" y="29132343"/>
                <a:ext cx="2376868" cy="206007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0" name="Straight Arrow Connector 979"/>
              <p:cNvCxnSpPr/>
              <p:nvPr/>
            </p:nvCxnSpPr>
            <p:spPr>
              <a:xfrm flipH="1">
                <a:off x="18030611" y="30213161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1" name="Straight Arrow Connector 980"/>
              <p:cNvCxnSpPr/>
              <p:nvPr/>
            </p:nvCxnSpPr>
            <p:spPr>
              <a:xfrm flipH="1">
                <a:off x="18694673" y="30332304"/>
                <a:ext cx="2794536" cy="99844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3" name="Straight Arrow Connector 982"/>
              <p:cNvCxnSpPr/>
              <p:nvPr/>
            </p:nvCxnSpPr>
            <p:spPr>
              <a:xfrm flipV="1">
                <a:off x="18629333" y="28291819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4" name="Straight Arrow Connector 983"/>
              <p:cNvCxnSpPr/>
              <p:nvPr/>
            </p:nvCxnSpPr>
            <p:spPr>
              <a:xfrm flipH="1" flipV="1">
                <a:off x="19872388" y="28468312"/>
                <a:ext cx="1653643" cy="1592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Straight Arrow Connector 984"/>
              <p:cNvCxnSpPr/>
              <p:nvPr/>
            </p:nvCxnSpPr>
            <p:spPr>
              <a:xfrm>
                <a:off x="18719563" y="28930511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6" name="Straight Arrow Connector 985"/>
              <p:cNvCxnSpPr/>
              <p:nvPr/>
            </p:nvCxnSpPr>
            <p:spPr>
              <a:xfrm flipH="1">
                <a:off x="18013206" y="29037044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7" name="Straight Arrow Connector 986"/>
              <p:cNvCxnSpPr/>
              <p:nvPr/>
            </p:nvCxnSpPr>
            <p:spPr>
              <a:xfrm flipH="1">
                <a:off x="18610996" y="29207141"/>
                <a:ext cx="2362617" cy="205523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8" name="Straight Arrow Connector 987"/>
              <p:cNvCxnSpPr>
                <a:stCxn id="975" idx="1"/>
                <a:endCxn id="973" idx="4"/>
              </p:cNvCxnSpPr>
              <p:nvPr/>
            </p:nvCxnSpPr>
            <p:spPr>
              <a:xfrm flipH="1" flipV="1">
                <a:off x="17722548" y="30497527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9" name="Straight Arrow Connector 988"/>
              <p:cNvCxnSpPr/>
              <p:nvPr/>
            </p:nvCxnSpPr>
            <p:spPr>
              <a:xfrm flipH="1">
                <a:off x="17722548" y="29131588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0" name="Straight Arrow Connector 989"/>
              <p:cNvCxnSpPr/>
              <p:nvPr/>
            </p:nvCxnSpPr>
            <p:spPr>
              <a:xfrm>
                <a:off x="21265639" y="29131588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2" name="Straight Arrow Connector 991"/>
              <p:cNvCxnSpPr/>
              <p:nvPr/>
            </p:nvCxnSpPr>
            <p:spPr>
              <a:xfrm>
                <a:off x="17880040" y="30462237"/>
                <a:ext cx="472893" cy="7383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3" name="Straight Arrow Connector 992"/>
              <p:cNvCxnSpPr/>
              <p:nvPr/>
            </p:nvCxnSpPr>
            <p:spPr>
              <a:xfrm flipV="1">
                <a:off x="18742915" y="30432834"/>
                <a:ext cx="2852513" cy="10470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5" name="Group 994"/>
            <p:cNvGrpSpPr/>
            <p:nvPr/>
          </p:nvGrpSpPr>
          <p:grpSpPr>
            <a:xfrm>
              <a:off x="19142720" y="32175598"/>
              <a:ext cx="4680000" cy="2572608"/>
              <a:chOff x="17414484" y="27924919"/>
              <a:chExt cx="4680000" cy="2572608"/>
            </a:xfrm>
          </p:grpSpPr>
          <p:sp>
            <p:nvSpPr>
              <p:cNvPr id="996" name="Oval 995"/>
              <p:cNvSpPr>
                <a:spLocks/>
              </p:cNvSpPr>
              <p:nvPr/>
            </p:nvSpPr>
            <p:spPr>
              <a:xfrm>
                <a:off x="19431894" y="27924919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7" name="Oval 996"/>
              <p:cNvSpPr>
                <a:spLocks/>
              </p:cNvSpPr>
              <p:nvPr/>
            </p:nvSpPr>
            <p:spPr>
              <a:xfrm>
                <a:off x="18103436" y="28646145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8" name="Oval 997"/>
              <p:cNvSpPr>
                <a:spLocks/>
              </p:cNvSpPr>
              <p:nvPr/>
            </p:nvSpPr>
            <p:spPr>
              <a:xfrm>
                <a:off x="20739742" y="28646145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9" name="Oval 998"/>
              <p:cNvSpPr>
                <a:spLocks/>
              </p:cNvSpPr>
              <p:nvPr/>
            </p:nvSpPr>
            <p:spPr>
              <a:xfrm>
                <a:off x="17414484" y="29928795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00" name="Oval 999"/>
              <p:cNvSpPr>
                <a:spLocks/>
              </p:cNvSpPr>
              <p:nvPr/>
            </p:nvSpPr>
            <p:spPr>
              <a:xfrm>
                <a:off x="21478357" y="29928795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02" name="Straight Arrow Connector 1001"/>
              <p:cNvCxnSpPr/>
              <p:nvPr/>
            </p:nvCxnSpPr>
            <p:spPr>
              <a:xfrm flipV="1">
                <a:off x="17940381" y="28470058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3" name="Straight Arrow Connector 1002"/>
              <p:cNvCxnSpPr/>
              <p:nvPr/>
            </p:nvCxnSpPr>
            <p:spPr>
              <a:xfrm>
                <a:off x="18683821" y="29062383"/>
                <a:ext cx="2794536" cy="10442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Straight Arrow Connector 1004"/>
              <p:cNvCxnSpPr/>
              <p:nvPr/>
            </p:nvCxnSpPr>
            <p:spPr>
              <a:xfrm flipH="1">
                <a:off x="18030611" y="30213161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7" name="Straight Arrow Connector 1006"/>
              <p:cNvCxnSpPr/>
              <p:nvPr/>
            </p:nvCxnSpPr>
            <p:spPr>
              <a:xfrm flipV="1">
                <a:off x="18629333" y="28291819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8" name="Straight Arrow Connector 1007"/>
              <p:cNvCxnSpPr/>
              <p:nvPr/>
            </p:nvCxnSpPr>
            <p:spPr>
              <a:xfrm flipH="1" flipV="1">
                <a:off x="19872388" y="28468312"/>
                <a:ext cx="1653643" cy="1592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9" name="Straight Arrow Connector 1008"/>
              <p:cNvCxnSpPr/>
              <p:nvPr/>
            </p:nvCxnSpPr>
            <p:spPr>
              <a:xfrm>
                <a:off x="18719563" y="28930511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0" name="Straight Arrow Connector 1009"/>
              <p:cNvCxnSpPr/>
              <p:nvPr/>
            </p:nvCxnSpPr>
            <p:spPr>
              <a:xfrm flipH="1">
                <a:off x="18013206" y="29037044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1" name="Straight Arrow Connector 1010"/>
              <p:cNvCxnSpPr/>
              <p:nvPr/>
            </p:nvCxnSpPr>
            <p:spPr>
              <a:xfrm>
                <a:off x="21118635" y="29214877"/>
                <a:ext cx="513088" cy="7634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2" name="Straight Arrow Connector 1011"/>
              <p:cNvCxnSpPr/>
              <p:nvPr/>
            </p:nvCxnSpPr>
            <p:spPr>
              <a:xfrm flipH="1">
                <a:off x="18007942" y="30319694"/>
                <a:ext cx="3491568" cy="134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3" name="Straight Arrow Connector 1012"/>
              <p:cNvCxnSpPr/>
              <p:nvPr/>
            </p:nvCxnSpPr>
            <p:spPr>
              <a:xfrm flipH="1">
                <a:off x="17722548" y="29131588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4" name="Straight Arrow Connector 1013"/>
              <p:cNvCxnSpPr/>
              <p:nvPr/>
            </p:nvCxnSpPr>
            <p:spPr>
              <a:xfrm>
                <a:off x="21265639" y="29131588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7" name="Group 1016"/>
            <p:cNvGrpSpPr/>
            <p:nvPr/>
          </p:nvGrpSpPr>
          <p:grpSpPr>
            <a:xfrm>
              <a:off x="14233935" y="32175598"/>
              <a:ext cx="3941385" cy="2572608"/>
              <a:chOff x="17414484" y="27924919"/>
              <a:chExt cx="3941385" cy="2572608"/>
            </a:xfrm>
          </p:grpSpPr>
          <p:sp>
            <p:nvSpPr>
              <p:cNvPr id="1018" name="Oval 1017"/>
              <p:cNvSpPr>
                <a:spLocks/>
              </p:cNvSpPr>
              <p:nvPr/>
            </p:nvSpPr>
            <p:spPr>
              <a:xfrm>
                <a:off x="19431894" y="27924919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19" name="Oval 1018"/>
              <p:cNvSpPr>
                <a:spLocks/>
              </p:cNvSpPr>
              <p:nvPr/>
            </p:nvSpPr>
            <p:spPr>
              <a:xfrm>
                <a:off x="18103436" y="28646145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20" name="Oval 1019"/>
              <p:cNvSpPr>
                <a:spLocks/>
              </p:cNvSpPr>
              <p:nvPr/>
            </p:nvSpPr>
            <p:spPr>
              <a:xfrm>
                <a:off x="20739742" y="28646145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21" name="Oval 1020"/>
              <p:cNvSpPr>
                <a:spLocks/>
              </p:cNvSpPr>
              <p:nvPr/>
            </p:nvSpPr>
            <p:spPr>
              <a:xfrm>
                <a:off x="17414484" y="29928795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23" name="Straight Arrow Connector 1022"/>
              <p:cNvCxnSpPr/>
              <p:nvPr/>
            </p:nvCxnSpPr>
            <p:spPr>
              <a:xfrm flipV="1">
                <a:off x="17940381" y="28470058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Straight Arrow Connector 1025"/>
              <p:cNvCxnSpPr/>
              <p:nvPr/>
            </p:nvCxnSpPr>
            <p:spPr>
              <a:xfrm flipV="1">
                <a:off x="18629333" y="28291819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Straight Arrow Connector 1027"/>
              <p:cNvCxnSpPr/>
              <p:nvPr/>
            </p:nvCxnSpPr>
            <p:spPr>
              <a:xfrm>
                <a:off x="18719563" y="28930511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Arrow Connector 1028"/>
              <p:cNvCxnSpPr/>
              <p:nvPr/>
            </p:nvCxnSpPr>
            <p:spPr>
              <a:xfrm flipH="1">
                <a:off x="18013206" y="29037044"/>
                <a:ext cx="2726536" cy="1069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Straight Arrow Connector 1029"/>
              <p:cNvCxnSpPr/>
              <p:nvPr/>
            </p:nvCxnSpPr>
            <p:spPr>
              <a:xfrm flipH="1">
                <a:off x="18036149" y="29150184"/>
                <a:ext cx="2825982" cy="10931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Straight Arrow Connector 1031"/>
              <p:cNvCxnSpPr/>
              <p:nvPr/>
            </p:nvCxnSpPr>
            <p:spPr>
              <a:xfrm flipH="1">
                <a:off x="17722548" y="29131588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4" name="Group 1033"/>
            <p:cNvGrpSpPr/>
            <p:nvPr/>
          </p:nvGrpSpPr>
          <p:grpSpPr>
            <a:xfrm>
              <a:off x="9271301" y="32175598"/>
              <a:ext cx="3252433" cy="1289958"/>
              <a:chOff x="18103436" y="27924919"/>
              <a:chExt cx="3252433" cy="1289958"/>
            </a:xfrm>
          </p:grpSpPr>
          <p:sp>
            <p:nvSpPr>
              <p:cNvPr id="1035" name="Oval 1034"/>
              <p:cNvSpPr>
                <a:spLocks/>
              </p:cNvSpPr>
              <p:nvPr/>
            </p:nvSpPr>
            <p:spPr>
              <a:xfrm>
                <a:off x="19431894" y="27924919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36" name="Oval 1035"/>
              <p:cNvSpPr>
                <a:spLocks/>
              </p:cNvSpPr>
              <p:nvPr/>
            </p:nvSpPr>
            <p:spPr>
              <a:xfrm>
                <a:off x="18103436" y="28646145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37" name="Oval 1036"/>
              <p:cNvSpPr>
                <a:spLocks/>
              </p:cNvSpPr>
              <p:nvPr/>
            </p:nvSpPr>
            <p:spPr>
              <a:xfrm>
                <a:off x="20739742" y="28646145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39" name="Straight Arrow Connector 1038"/>
              <p:cNvCxnSpPr>
                <a:stCxn id="1037" idx="1"/>
                <a:endCxn id="1035" idx="6"/>
              </p:cNvCxnSpPr>
              <p:nvPr/>
            </p:nvCxnSpPr>
            <p:spPr>
              <a:xfrm flipH="1" flipV="1">
                <a:off x="20048021" y="28209285"/>
                <a:ext cx="78195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Straight Arrow Connector 1039"/>
              <p:cNvCxnSpPr/>
              <p:nvPr/>
            </p:nvCxnSpPr>
            <p:spPr>
              <a:xfrm flipV="1">
                <a:off x="18629333" y="28291819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Arrow Connector 1040"/>
              <p:cNvCxnSpPr/>
              <p:nvPr/>
            </p:nvCxnSpPr>
            <p:spPr>
              <a:xfrm>
                <a:off x="18704366" y="28891207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Straight Arrow Connector 1043"/>
              <p:cNvCxnSpPr/>
              <p:nvPr/>
            </p:nvCxnSpPr>
            <p:spPr>
              <a:xfrm flipV="1">
                <a:off x="18698631" y="29016918"/>
                <a:ext cx="2055179" cy="65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5" name="Group 1044"/>
            <p:cNvGrpSpPr/>
            <p:nvPr/>
          </p:nvGrpSpPr>
          <p:grpSpPr>
            <a:xfrm>
              <a:off x="4591225" y="32175598"/>
              <a:ext cx="1944585" cy="1289958"/>
              <a:chOff x="18103436" y="27924919"/>
              <a:chExt cx="1944585" cy="1289958"/>
            </a:xfrm>
          </p:grpSpPr>
          <p:sp>
            <p:nvSpPr>
              <p:cNvPr id="1046" name="Oval 1045"/>
              <p:cNvSpPr>
                <a:spLocks/>
              </p:cNvSpPr>
              <p:nvPr/>
            </p:nvSpPr>
            <p:spPr>
              <a:xfrm>
                <a:off x="19431894" y="27924919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47" name="Oval 1046"/>
              <p:cNvSpPr>
                <a:spLocks/>
              </p:cNvSpPr>
              <p:nvPr/>
            </p:nvSpPr>
            <p:spPr>
              <a:xfrm>
                <a:off x="18103436" y="28646145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50" name="Straight Arrow Connector 1049"/>
              <p:cNvCxnSpPr/>
              <p:nvPr/>
            </p:nvCxnSpPr>
            <p:spPr>
              <a:xfrm flipV="1">
                <a:off x="18629333" y="28291819"/>
                <a:ext cx="802561" cy="4376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3" name="Group 1052"/>
            <p:cNvGrpSpPr/>
            <p:nvPr/>
          </p:nvGrpSpPr>
          <p:grpSpPr>
            <a:xfrm>
              <a:off x="34957556" y="37280998"/>
              <a:ext cx="4680000" cy="4564202"/>
              <a:chOff x="31312426" y="27326432"/>
              <a:chExt cx="4680000" cy="4564202"/>
            </a:xfrm>
          </p:grpSpPr>
          <p:sp>
            <p:nvSpPr>
              <p:cNvPr id="1054" name="Oval 1053"/>
              <p:cNvSpPr>
                <a:spLocks/>
              </p:cNvSpPr>
              <p:nvPr/>
            </p:nvSpPr>
            <p:spPr>
              <a:xfrm>
                <a:off x="33329836" y="2732643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55" name="Oval 1054"/>
              <p:cNvSpPr>
                <a:spLocks/>
              </p:cNvSpPr>
              <p:nvPr/>
            </p:nvSpPr>
            <p:spPr>
              <a:xfrm>
                <a:off x="32001378" y="28047658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56" name="Oval 1055"/>
              <p:cNvSpPr>
                <a:spLocks/>
              </p:cNvSpPr>
              <p:nvPr/>
            </p:nvSpPr>
            <p:spPr>
              <a:xfrm>
                <a:off x="34637684" y="28047658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57" name="Oval 1056"/>
              <p:cNvSpPr>
                <a:spLocks/>
              </p:cNvSpPr>
              <p:nvPr/>
            </p:nvSpPr>
            <p:spPr>
              <a:xfrm>
                <a:off x="31312426" y="29330308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58" name="Oval 1057"/>
              <p:cNvSpPr>
                <a:spLocks/>
              </p:cNvSpPr>
              <p:nvPr/>
            </p:nvSpPr>
            <p:spPr>
              <a:xfrm>
                <a:off x="35376299" y="29330308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59" name="Oval 1058"/>
              <p:cNvSpPr>
                <a:spLocks/>
              </p:cNvSpPr>
              <p:nvPr/>
            </p:nvSpPr>
            <p:spPr>
              <a:xfrm>
                <a:off x="32001378" y="30593932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60" name="Oval 1059"/>
              <p:cNvSpPr>
                <a:spLocks/>
              </p:cNvSpPr>
              <p:nvPr/>
            </p:nvSpPr>
            <p:spPr>
              <a:xfrm>
                <a:off x="34637684" y="30593932"/>
                <a:ext cx="616127" cy="568732"/>
              </a:xfrm>
              <a:prstGeom prst="ellipse">
                <a:avLst/>
              </a:prstGeom>
              <a:solidFill>
                <a:srgbClr val="B47846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61" name="Oval 1060"/>
              <p:cNvSpPr>
                <a:spLocks/>
              </p:cNvSpPr>
              <p:nvPr/>
            </p:nvSpPr>
            <p:spPr>
              <a:xfrm>
                <a:off x="33329836" y="3132190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8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62" name="Straight Arrow Connector 1061"/>
              <p:cNvCxnSpPr/>
              <p:nvPr/>
            </p:nvCxnSpPr>
            <p:spPr>
              <a:xfrm flipV="1">
                <a:off x="31838323" y="27871571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3" name="Straight Arrow Connector 1062"/>
              <p:cNvCxnSpPr/>
              <p:nvPr/>
            </p:nvCxnSpPr>
            <p:spPr>
              <a:xfrm>
                <a:off x="32596727" y="28447993"/>
                <a:ext cx="2831019" cy="10286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Arrow Connector 1063"/>
              <p:cNvCxnSpPr/>
              <p:nvPr/>
            </p:nvCxnSpPr>
            <p:spPr>
              <a:xfrm flipH="1">
                <a:off x="32527275" y="28533856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Arrow Connector 1064"/>
              <p:cNvCxnSpPr/>
              <p:nvPr/>
            </p:nvCxnSpPr>
            <p:spPr>
              <a:xfrm flipH="1">
                <a:off x="33927253" y="31079375"/>
                <a:ext cx="800661" cy="4101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Arrow Connector 1065"/>
              <p:cNvCxnSpPr/>
              <p:nvPr/>
            </p:nvCxnSpPr>
            <p:spPr>
              <a:xfrm flipH="1">
                <a:off x="31928553" y="29614674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Arrow Connector 1066"/>
              <p:cNvCxnSpPr/>
              <p:nvPr/>
            </p:nvCxnSpPr>
            <p:spPr>
              <a:xfrm flipH="1">
                <a:off x="32590034" y="29772306"/>
                <a:ext cx="2837712" cy="10114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Arrow Connector 1067"/>
              <p:cNvCxnSpPr/>
              <p:nvPr/>
            </p:nvCxnSpPr>
            <p:spPr>
              <a:xfrm flipH="1">
                <a:off x="32617505" y="3087829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Arrow Connector 1068"/>
              <p:cNvCxnSpPr/>
              <p:nvPr/>
            </p:nvCxnSpPr>
            <p:spPr>
              <a:xfrm>
                <a:off x="32617505" y="28332024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Arrow Connector 1069"/>
              <p:cNvCxnSpPr/>
              <p:nvPr/>
            </p:nvCxnSpPr>
            <p:spPr>
              <a:xfrm flipH="1">
                <a:off x="33732601" y="28600487"/>
                <a:ext cx="1117803" cy="27190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Arrow Connector 1070"/>
              <p:cNvCxnSpPr/>
              <p:nvPr/>
            </p:nvCxnSpPr>
            <p:spPr>
              <a:xfrm flipH="1" flipV="1">
                <a:off x="31862662" y="29784665"/>
                <a:ext cx="1602096" cy="15925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Arrow Connector 1071"/>
              <p:cNvCxnSpPr/>
              <p:nvPr/>
            </p:nvCxnSpPr>
            <p:spPr>
              <a:xfrm flipH="1">
                <a:off x="31620490" y="28533101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Arrow Connector 1072"/>
              <p:cNvCxnSpPr/>
              <p:nvPr/>
            </p:nvCxnSpPr>
            <p:spPr>
              <a:xfrm>
                <a:off x="33772422" y="27870872"/>
                <a:ext cx="1170891" cy="2718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Arrow Connector 1073"/>
              <p:cNvCxnSpPr/>
              <p:nvPr/>
            </p:nvCxnSpPr>
            <p:spPr>
              <a:xfrm>
                <a:off x="33945963" y="27610798"/>
                <a:ext cx="78195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Arrow Connector 1074"/>
              <p:cNvCxnSpPr/>
              <p:nvPr/>
            </p:nvCxnSpPr>
            <p:spPr>
              <a:xfrm>
                <a:off x="31620490" y="29899040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Arrow Connector 1075"/>
              <p:cNvCxnSpPr/>
              <p:nvPr/>
            </p:nvCxnSpPr>
            <p:spPr>
              <a:xfrm flipH="1" flipV="1">
                <a:off x="32527275" y="31079375"/>
                <a:ext cx="802561" cy="5268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Arrow Connector 1076"/>
              <p:cNvCxnSpPr/>
              <p:nvPr/>
            </p:nvCxnSpPr>
            <p:spPr>
              <a:xfrm flipH="1" flipV="1">
                <a:off x="31910721" y="29684540"/>
                <a:ext cx="2812366" cy="98840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8" name="Group 1077"/>
            <p:cNvGrpSpPr/>
            <p:nvPr/>
          </p:nvGrpSpPr>
          <p:grpSpPr>
            <a:xfrm>
              <a:off x="29642596" y="37280998"/>
              <a:ext cx="4680000" cy="3836232"/>
              <a:chOff x="31312426" y="27326432"/>
              <a:chExt cx="4680000" cy="3836232"/>
            </a:xfrm>
          </p:grpSpPr>
          <p:sp>
            <p:nvSpPr>
              <p:cNvPr id="1079" name="Oval 1078"/>
              <p:cNvSpPr>
                <a:spLocks/>
              </p:cNvSpPr>
              <p:nvPr/>
            </p:nvSpPr>
            <p:spPr>
              <a:xfrm>
                <a:off x="33329836" y="2732643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80" name="Oval 1079"/>
              <p:cNvSpPr>
                <a:spLocks/>
              </p:cNvSpPr>
              <p:nvPr/>
            </p:nvSpPr>
            <p:spPr>
              <a:xfrm>
                <a:off x="32001378" y="28047658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81" name="Oval 1080"/>
              <p:cNvSpPr>
                <a:spLocks/>
              </p:cNvSpPr>
              <p:nvPr/>
            </p:nvSpPr>
            <p:spPr>
              <a:xfrm>
                <a:off x="34637684" y="28047658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82" name="Oval 1081"/>
              <p:cNvSpPr>
                <a:spLocks/>
              </p:cNvSpPr>
              <p:nvPr/>
            </p:nvSpPr>
            <p:spPr>
              <a:xfrm>
                <a:off x="31312426" y="29330308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83" name="Oval 1082"/>
              <p:cNvSpPr>
                <a:spLocks/>
              </p:cNvSpPr>
              <p:nvPr/>
            </p:nvSpPr>
            <p:spPr>
              <a:xfrm>
                <a:off x="35376299" y="29330308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84" name="Oval 1083"/>
              <p:cNvSpPr>
                <a:spLocks/>
              </p:cNvSpPr>
              <p:nvPr/>
            </p:nvSpPr>
            <p:spPr>
              <a:xfrm>
                <a:off x="32001378" y="30593932"/>
                <a:ext cx="616127" cy="568732"/>
              </a:xfrm>
              <a:prstGeom prst="ellipse">
                <a:avLst/>
              </a:prstGeom>
              <a:solidFill>
                <a:srgbClr val="F078AA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85" name="Oval 1084"/>
              <p:cNvSpPr>
                <a:spLocks/>
              </p:cNvSpPr>
              <p:nvPr/>
            </p:nvSpPr>
            <p:spPr>
              <a:xfrm>
                <a:off x="34637684" y="3059393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7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87" name="Straight Arrow Connector 1086"/>
              <p:cNvCxnSpPr/>
              <p:nvPr/>
            </p:nvCxnSpPr>
            <p:spPr>
              <a:xfrm flipV="1">
                <a:off x="31838323" y="27871571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Arrow Connector 1087"/>
              <p:cNvCxnSpPr/>
              <p:nvPr/>
            </p:nvCxnSpPr>
            <p:spPr>
              <a:xfrm>
                <a:off x="32596727" y="28447993"/>
                <a:ext cx="2831019" cy="10286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9" name="Straight Arrow Connector 1088"/>
              <p:cNvCxnSpPr/>
              <p:nvPr/>
            </p:nvCxnSpPr>
            <p:spPr>
              <a:xfrm flipH="1">
                <a:off x="32527275" y="28533856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1" name="Straight Arrow Connector 1090"/>
              <p:cNvCxnSpPr/>
              <p:nvPr/>
            </p:nvCxnSpPr>
            <p:spPr>
              <a:xfrm flipH="1">
                <a:off x="31928553" y="29614674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2" name="Straight Arrow Connector 1091"/>
              <p:cNvCxnSpPr/>
              <p:nvPr/>
            </p:nvCxnSpPr>
            <p:spPr>
              <a:xfrm flipH="1">
                <a:off x="32590034" y="29772306"/>
                <a:ext cx="2837712" cy="10114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3" name="Straight Arrow Connector 1092"/>
              <p:cNvCxnSpPr/>
              <p:nvPr/>
            </p:nvCxnSpPr>
            <p:spPr>
              <a:xfrm flipH="1">
                <a:off x="32617505" y="3087829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4" name="Straight Arrow Connector 1093"/>
              <p:cNvCxnSpPr/>
              <p:nvPr/>
            </p:nvCxnSpPr>
            <p:spPr>
              <a:xfrm>
                <a:off x="32617505" y="28332024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5" name="Straight Arrow Connector 1094"/>
              <p:cNvCxnSpPr>
                <a:stCxn id="1081" idx="4"/>
                <a:endCxn id="1085" idx="0"/>
              </p:cNvCxnSpPr>
              <p:nvPr/>
            </p:nvCxnSpPr>
            <p:spPr>
              <a:xfrm>
                <a:off x="34945748" y="28616390"/>
                <a:ext cx="0" cy="197754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7" name="Straight Arrow Connector 1096"/>
              <p:cNvCxnSpPr/>
              <p:nvPr/>
            </p:nvCxnSpPr>
            <p:spPr>
              <a:xfrm flipH="1">
                <a:off x="31620490" y="28533101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8" name="Straight Arrow Connector 1097"/>
              <p:cNvCxnSpPr/>
              <p:nvPr/>
            </p:nvCxnSpPr>
            <p:spPr>
              <a:xfrm>
                <a:off x="33772422" y="27870872"/>
                <a:ext cx="1062901" cy="27428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9" name="Straight Arrow Connector 1098"/>
              <p:cNvCxnSpPr/>
              <p:nvPr/>
            </p:nvCxnSpPr>
            <p:spPr>
              <a:xfrm>
                <a:off x="33945963" y="27610798"/>
                <a:ext cx="78195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0" name="Straight Arrow Connector 1099"/>
              <p:cNvCxnSpPr/>
              <p:nvPr/>
            </p:nvCxnSpPr>
            <p:spPr>
              <a:xfrm>
                <a:off x="31620490" y="29899040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2" name="Straight Arrow Connector 1101"/>
              <p:cNvCxnSpPr/>
              <p:nvPr/>
            </p:nvCxnSpPr>
            <p:spPr>
              <a:xfrm flipH="1" flipV="1">
                <a:off x="31910721" y="29684540"/>
                <a:ext cx="2812366" cy="98840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3" name="Group 1102"/>
            <p:cNvGrpSpPr/>
            <p:nvPr/>
          </p:nvGrpSpPr>
          <p:grpSpPr>
            <a:xfrm>
              <a:off x="24407117" y="37280998"/>
              <a:ext cx="4680000" cy="3836232"/>
              <a:chOff x="31312426" y="27326432"/>
              <a:chExt cx="4680000" cy="3836232"/>
            </a:xfrm>
          </p:grpSpPr>
          <p:sp>
            <p:nvSpPr>
              <p:cNvPr id="1104" name="Oval 1103"/>
              <p:cNvSpPr>
                <a:spLocks/>
              </p:cNvSpPr>
              <p:nvPr/>
            </p:nvSpPr>
            <p:spPr>
              <a:xfrm>
                <a:off x="33329836" y="27326432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05" name="Oval 1104"/>
              <p:cNvSpPr>
                <a:spLocks/>
              </p:cNvSpPr>
              <p:nvPr/>
            </p:nvSpPr>
            <p:spPr>
              <a:xfrm>
                <a:off x="32001378" y="28047658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06" name="Oval 1105"/>
              <p:cNvSpPr>
                <a:spLocks/>
              </p:cNvSpPr>
              <p:nvPr/>
            </p:nvSpPr>
            <p:spPr>
              <a:xfrm>
                <a:off x="34637684" y="28047658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07" name="Oval 1106"/>
              <p:cNvSpPr>
                <a:spLocks/>
              </p:cNvSpPr>
              <p:nvPr/>
            </p:nvSpPr>
            <p:spPr>
              <a:xfrm>
                <a:off x="31312426" y="29330308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08" name="Oval 1107"/>
              <p:cNvSpPr>
                <a:spLocks/>
              </p:cNvSpPr>
              <p:nvPr/>
            </p:nvSpPr>
            <p:spPr>
              <a:xfrm>
                <a:off x="35376299" y="29330308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09" name="Oval 1108"/>
              <p:cNvSpPr>
                <a:spLocks/>
              </p:cNvSpPr>
              <p:nvPr/>
            </p:nvSpPr>
            <p:spPr>
              <a:xfrm>
                <a:off x="32001378" y="3059393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111" name="Straight Arrow Connector 1110"/>
              <p:cNvCxnSpPr/>
              <p:nvPr/>
            </p:nvCxnSpPr>
            <p:spPr>
              <a:xfrm flipV="1">
                <a:off x="31838323" y="27871571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2" name="Straight Arrow Connector 1111"/>
              <p:cNvCxnSpPr/>
              <p:nvPr/>
            </p:nvCxnSpPr>
            <p:spPr>
              <a:xfrm>
                <a:off x="32596727" y="28447993"/>
                <a:ext cx="2831019" cy="10286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3" name="Straight Arrow Connector 1112"/>
              <p:cNvCxnSpPr/>
              <p:nvPr/>
            </p:nvCxnSpPr>
            <p:spPr>
              <a:xfrm flipH="1">
                <a:off x="32527275" y="28533856"/>
                <a:ext cx="2195812" cy="214336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4" name="Straight Arrow Connector 1113"/>
              <p:cNvCxnSpPr/>
              <p:nvPr/>
            </p:nvCxnSpPr>
            <p:spPr>
              <a:xfrm flipH="1">
                <a:off x="31928553" y="29614674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Straight Arrow Connector 1114"/>
              <p:cNvCxnSpPr/>
              <p:nvPr/>
            </p:nvCxnSpPr>
            <p:spPr>
              <a:xfrm flipH="1">
                <a:off x="32590034" y="29772306"/>
                <a:ext cx="2837712" cy="10114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7" name="Straight Arrow Connector 1116"/>
              <p:cNvCxnSpPr/>
              <p:nvPr/>
            </p:nvCxnSpPr>
            <p:spPr>
              <a:xfrm>
                <a:off x="32617505" y="28332024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9" name="Straight Arrow Connector 1118"/>
              <p:cNvCxnSpPr/>
              <p:nvPr/>
            </p:nvCxnSpPr>
            <p:spPr>
              <a:xfrm flipH="1">
                <a:off x="31620490" y="28533101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0" name="Straight Arrow Connector 1119"/>
              <p:cNvCxnSpPr>
                <a:endCxn id="1109" idx="0"/>
              </p:cNvCxnSpPr>
              <p:nvPr/>
            </p:nvCxnSpPr>
            <p:spPr>
              <a:xfrm flipH="1">
                <a:off x="32309442" y="27895164"/>
                <a:ext cx="1368678" cy="269876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1" name="Straight Arrow Connector 1120"/>
              <p:cNvCxnSpPr/>
              <p:nvPr/>
            </p:nvCxnSpPr>
            <p:spPr>
              <a:xfrm>
                <a:off x="33945963" y="27610798"/>
                <a:ext cx="78195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2" name="Straight Arrow Connector 1121"/>
              <p:cNvCxnSpPr/>
              <p:nvPr/>
            </p:nvCxnSpPr>
            <p:spPr>
              <a:xfrm>
                <a:off x="31620490" y="29899040"/>
                <a:ext cx="471118" cy="77818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/>
            <p:cNvGrpSpPr/>
            <p:nvPr/>
          </p:nvGrpSpPr>
          <p:grpSpPr>
            <a:xfrm>
              <a:off x="19142720" y="37280998"/>
              <a:ext cx="4680000" cy="2572608"/>
              <a:chOff x="19412161" y="36816186"/>
              <a:chExt cx="4680000" cy="2572608"/>
            </a:xfrm>
          </p:grpSpPr>
          <p:sp>
            <p:nvSpPr>
              <p:cNvPr id="1125" name="Oval 1124"/>
              <p:cNvSpPr>
                <a:spLocks/>
              </p:cNvSpPr>
              <p:nvPr/>
            </p:nvSpPr>
            <p:spPr>
              <a:xfrm>
                <a:off x="21429571" y="3681618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26" name="Oval 1125"/>
              <p:cNvSpPr>
                <a:spLocks/>
              </p:cNvSpPr>
              <p:nvPr/>
            </p:nvSpPr>
            <p:spPr>
              <a:xfrm>
                <a:off x="20101113" y="3753741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27" name="Oval 1126"/>
              <p:cNvSpPr>
                <a:spLocks/>
              </p:cNvSpPr>
              <p:nvPr/>
            </p:nvSpPr>
            <p:spPr>
              <a:xfrm>
                <a:off x="22737419" y="37537412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28" name="Oval 1127"/>
              <p:cNvSpPr>
                <a:spLocks/>
              </p:cNvSpPr>
              <p:nvPr/>
            </p:nvSpPr>
            <p:spPr>
              <a:xfrm>
                <a:off x="19412161" y="38820062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29" name="Oval 1128"/>
              <p:cNvSpPr>
                <a:spLocks/>
              </p:cNvSpPr>
              <p:nvPr/>
            </p:nvSpPr>
            <p:spPr>
              <a:xfrm>
                <a:off x="23476034" y="3882006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131" name="Straight Arrow Connector 1130"/>
              <p:cNvCxnSpPr/>
              <p:nvPr/>
            </p:nvCxnSpPr>
            <p:spPr>
              <a:xfrm flipV="1">
                <a:off x="19938058" y="37361325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2" name="Straight Arrow Connector 1131"/>
              <p:cNvCxnSpPr/>
              <p:nvPr/>
            </p:nvCxnSpPr>
            <p:spPr>
              <a:xfrm>
                <a:off x="20696462" y="37937747"/>
                <a:ext cx="2831019" cy="102869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3" name="Straight Arrow Connector 1132"/>
              <p:cNvCxnSpPr/>
              <p:nvPr/>
            </p:nvCxnSpPr>
            <p:spPr>
              <a:xfrm flipH="1">
                <a:off x="20010603" y="38023610"/>
                <a:ext cx="2812220" cy="9611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4" name="Straight Arrow Connector 1133"/>
              <p:cNvCxnSpPr/>
              <p:nvPr/>
            </p:nvCxnSpPr>
            <p:spPr>
              <a:xfrm flipH="1">
                <a:off x="20028288" y="39104428"/>
                <a:ext cx="344774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6" name="Straight Arrow Connector 1135"/>
              <p:cNvCxnSpPr/>
              <p:nvPr/>
            </p:nvCxnSpPr>
            <p:spPr>
              <a:xfrm>
                <a:off x="20717240" y="3782177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7" name="Straight Arrow Connector 1136"/>
              <p:cNvCxnSpPr/>
              <p:nvPr/>
            </p:nvCxnSpPr>
            <p:spPr>
              <a:xfrm flipH="1">
                <a:off x="19720225" y="38022855"/>
                <a:ext cx="471118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Straight Arrow Connector 1138"/>
              <p:cNvCxnSpPr/>
              <p:nvPr/>
            </p:nvCxnSpPr>
            <p:spPr>
              <a:xfrm>
                <a:off x="22045698" y="37100552"/>
                <a:ext cx="78195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Straight Arrow Connector 1139"/>
              <p:cNvCxnSpPr/>
              <p:nvPr/>
            </p:nvCxnSpPr>
            <p:spPr>
              <a:xfrm flipV="1">
                <a:off x="19994973" y="39248223"/>
                <a:ext cx="3532508" cy="214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Straight Arrow Connector 1143"/>
              <p:cNvCxnSpPr>
                <a:stCxn id="1129" idx="1"/>
              </p:cNvCxnSpPr>
              <p:nvPr/>
            </p:nvCxnSpPr>
            <p:spPr>
              <a:xfrm flipH="1" flipV="1">
                <a:off x="21830853" y="37360626"/>
                <a:ext cx="1735411" cy="154272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Arrow Connector 1144"/>
              <p:cNvCxnSpPr>
                <a:stCxn id="1129" idx="0"/>
                <a:endCxn id="1127" idx="5"/>
              </p:cNvCxnSpPr>
              <p:nvPr/>
            </p:nvCxnSpPr>
            <p:spPr>
              <a:xfrm flipH="1" flipV="1">
                <a:off x="23263316" y="38022855"/>
                <a:ext cx="520782" cy="7972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6" name="Group 1145"/>
            <p:cNvGrpSpPr/>
            <p:nvPr/>
          </p:nvGrpSpPr>
          <p:grpSpPr>
            <a:xfrm>
              <a:off x="14233935" y="37280998"/>
              <a:ext cx="3941385" cy="2572608"/>
              <a:chOff x="19412161" y="36816186"/>
              <a:chExt cx="3941385" cy="2572608"/>
            </a:xfrm>
          </p:grpSpPr>
          <p:sp>
            <p:nvSpPr>
              <p:cNvPr id="1147" name="Oval 1146"/>
              <p:cNvSpPr>
                <a:spLocks/>
              </p:cNvSpPr>
              <p:nvPr/>
            </p:nvSpPr>
            <p:spPr>
              <a:xfrm>
                <a:off x="21429571" y="3681618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48" name="Oval 1147"/>
              <p:cNvSpPr>
                <a:spLocks/>
              </p:cNvSpPr>
              <p:nvPr/>
            </p:nvSpPr>
            <p:spPr>
              <a:xfrm>
                <a:off x="20101113" y="3753741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49" name="Oval 1148"/>
              <p:cNvSpPr>
                <a:spLocks/>
              </p:cNvSpPr>
              <p:nvPr/>
            </p:nvSpPr>
            <p:spPr>
              <a:xfrm>
                <a:off x="22737419" y="37537412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50" name="Oval 1149"/>
              <p:cNvSpPr>
                <a:spLocks/>
              </p:cNvSpPr>
              <p:nvPr/>
            </p:nvSpPr>
            <p:spPr>
              <a:xfrm>
                <a:off x="19412161" y="3882006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152" name="Straight Arrow Connector 1151"/>
              <p:cNvCxnSpPr/>
              <p:nvPr/>
            </p:nvCxnSpPr>
            <p:spPr>
              <a:xfrm flipV="1">
                <a:off x="19938058" y="37361325"/>
                <a:ext cx="1671617" cy="1542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3" name="Straight Arrow Connector 1152"/>
              <p:cNvCxnSpPr/>
              <p:nvPr/>
            </p:nvCxnSpPr>
            <p:spPr>
              <a:xfrm flipH="1">
                <a:off x="19851599" y="38106144"/>
                <a:ext cx="507569" cy="7305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4" name="Straight Arrow Connector 1153"/>
              <p:cNvCxnSpPr/>
              <p:nvPr/>
            </p:nvCxnSpPr>
            <p:spPr>
              <a:xfrm flipH="1">
                <a:off x="20010603" y="38023610"/>
                <a:ext cx="2812220" cy="9611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Straight Arrow Connector 1155"/>
              <p:cNvCxnSpPr/>
              <p:nvPr/>
            </p:nvCxnSpPr>
            <p:spPr>
              <a:xfrm>
                <a:off x="20717240" y="37821778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7" name="Straight Arrow Connector 1156"/>
              <p:cNvCxnSpPr/>
              <p:nvPr/>
            </p:nvCxnSpPr>
            <p:spPr>
              <a:xfrm flipH="1">
                <a:off x="19650155" y="38008270"/>
                <a:ext cx="514294" cy="81179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8" name="Straight Arrow Connector 1157"/>
              <p:cNvCxnSpPr/>
              <p:nvPr/>
            </p:nvCxnSpPr>
            <p:spPr>
              <a:xfrm>
                <a:off x="22045698" y="37100552"/>
                <a:ext cx="78195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2" name="Group 1161"/>
            <p:cNvGrpSpPr/>
            <p:nvPr/>
          </p:nvGrpSpPr>
          <p:grpSpPr>
            <a:xfrm>
              <a:off x="9271301" y="37280998"/>
              <a:ext cx="3252433" cy="1289958"/>
              <a:chOff x="20101113" y="36816186"/>
              <a:chExt cx="3252433" cy="1289958"/>
            </a:xfrm>
          </p:grpSpPr>
          <p:sp>
            <p:nvSpPr>
              <p:cNvPr id="1163" name="Oval 1162"/>
              <p:cNvSpPr>
                <a:spLocks/>
              </p:cNvSpPr>
              <p:nvPr/>
            </p:nvSpPr>
            <p:spPr>
              <a:xfrm>
                <a:off x="21429571" y="3681618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64" name="Oval 1163"/>
              <p:cNvSpPr>
                <a:spLocks/>
              </p:cNvSpPr>
              <p:nvPr/>
            </p:nvSpPr>
            <p:spPr>
              <a:xfrm>
                <a:off x="20101113" y="37537412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65" name="Oval 1164"/>
              <p:cNvSpPr>
                <a:spLocks/>
              </p:cNvSpPr>
              <p:nvPr/>
            </p:nvSpPr>
            <p:spPr>
              <a:xfrm>
                <a:off x="22737419" y="3753741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168" name="Straight Arrow Connector 1167"/>
              <p:cNvCxnSpPr/>
              <p:nvPr/>
            </p:nvCxnSpPr>
            <p:spPr>
              <a:xfrm>
                <a:off x="20708108" y="37896233"/>
                <a:ext cx="2051816" cy="88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/>
              <p:cNvCxnSpPr/>
              <p:nvPr/>
            </p:nvCxnSpPr>
            <p:spPr>
              <a:xfrm>
                <a:off x="20717240" y="37745531"/>
                <a:ext cx="202017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/>
              <p:cNvCxnSpPr/>
              <p:nvPr/>
            </p:nvCxnSpPr>
            <p:spPr>
              <a:xfrm>
                <a:off x="22045698" y="37100552"/>
                <a:ext cx="78195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3" name="Group 1172"/>
            <p:cNvGrpSpPr/>
            <p:nvPr/>
          </p:nvGrpSpPr>
          <p:grpSpPr>
            <a:xfrm>
              <a:off x="4591225" y="37280998"/>
              <a:ext cx="1944585" cy="1289958"/>
              <a:chOff x="20101113" y="36816186"/>
              <a:chExt cx="1944585" cy="1289958"/>
            </a:xfrm>
          </p:grpSpPr>
          <p:sp>
            <p:nvSpPr>
              <p:cNvPr id="1174" name="Oval 1173"/>
              <p:cNvSpPr>
                <a:spLocks/>
              </p:cNvSpPr>
              <p:nvPr/>
            </p:nvSpPr>
            <p:spPr>
              <a:xfrm>
                <a:off x="21429571" y="36816186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endPara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75" name="Oval 1174"/>
              <p:cNvSpPr>
                <a:spLocks/>
              </p:cNvSpPr>
              <p:nvPr/>
            </p:nvSpPr>
            <p:spPr>
              <a:xfrm>
                <a:off x="20101113" y="37537412"/>
                <a:ext cx="616127" cy="5687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179" name="Straight Arrow Connector 1178"/>
              <p:cNvCxnSpPr>
                <a:stCxn id="1174" idx="2"/>
                <a:endCxn id="1175" idx="7"/>
              </p:cNvCxnSpPr>
              <p:nvPr/>
            </p:nvCxnSpPr>
            <p:spPr>
              <a:xfrm flipH="1">
                <a:off x="20627010" y="37100552"/>
                <a:ext cx="802561" cy="52014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0" name="TextBox 1179"/>
            <p:cNvSpPr txBox="1"/>
            <p:nvPr/>
          </p:nvSpPr>
          <p:spPr>
            <a:xfrm>
              <a:off x="26155855" y="41921400"/>
              <a:ext cx="813043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(l)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1" name="TextBox 1180"/>
            <p:cNvSpPr txBox="1"/>
            <p:nvPr/>
          </p:nvSpPr>
          <p:spPr>
            <a:xfrm>
              <a:off x="31527183" y="41921400"/>
              <a:ext cx="1244251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(m)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2" name="TextBox 1181"/>
            <p:cNvSpPr txBox="1"/>
            <p:nvPr/>
          </p:nvSpPr>
          <p:spPr>
            <a:xfrm>
              <a:off x="36734742" y="41921400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(n)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31" name="TextBox 830"/>
            <p:cNvSpPr txBox="1"/>
            <p:nvPr/>
          </p:nvSpPr>
          <p:spPr>
            <a:xfrm>
              <a:off x="5000703" y="20762119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latin typeface="Arial" charset="0"/>
                  <a:ea typeface="Arial" charset="0"/>
                  <a:cs typeface="Arial" charset="0"/>
                </a:rPr>
                <a:t>(a)</a:t>
              </a:r>
            </a:p>
          </p:txBody>
        </p:sp>
        <p:sp>
          <p:nvSpPr>
            <p:cNvPr id="835" name="TextBox 834"/>
            <p:cNvSpPr txBox="1"/>
            <p:nvPr/>
          </p:nvSpPr>
          <p:spPr>
            <a:xfrm>
              <a:off x="10340834" y="20762119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latin typeface="Arial" charset="0"/>
                  <a:ea typeface="Arial" charset="0"/>
                  <a:cs typeface="Arial" charset="0"/>
                </a:rPr>
                <a:t>(b)</a:t>
              </a:r>
            </a:p>
          </p:txBody>
        </p:sp>
        <p:sp>
          <p:nvSpPr>
            <p:cNvPr id="853" name="TextBox 852"/>
            <p:cNvSpPr txBox="1"/>
            <p:nvPr/>
          </p:nvSpPr>
          <p:spPr>
            <a:xfrm>
              <a:off x="15562510" y="20762119"/>
              <a:ext cx="1008609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latin typeface="Arial" charset="0"/>
                  <a:ea typeface="Arial" charset="0"/>
                  <a:cs typeface="Arial" charset="0"/>
                </a:rPr>
                <a:t>(c)</a:t>
              </a:r>
            </a:p>
          </p:txBody>
        </p:sp>
        <p:sp>
          <p:nvSpPr>
            <p:cNvPr id="859" name="TextBox 858"/>
            <p:cNvSpPr txBox="1"/>
            <p:nvPr/>
          </p:nvSpPr>
          <p:spPr>
            <a:xfrm>
              <a:off x="21008834" y="20762119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latin typeface="Arial" charset="0"/>
                  <a:ea typeface="Arial" charset="0"/>
                  <a:cs typeface="Arial" charset="0"/>
                </a:rPr>
                <a:t>(d)</a:t>
              </a:r>
            </a:p>
          </p:txBody>
        </p:sp>
        <p:sp>
          <p:nvSpPr>
            <p:cNvPr id="864" name="TextBox 863"/>
            <p:cNvSpPr txBox="1"/>
            <p:nvPr/>
          </p:nvSpPr>
          <p:spPr>
            <a:xfrm>
              <a:off x="26038034" y="20762119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smtClean="0">
                  <a:latin typeface="Arial" charset="0"/>
                  <a:ea typeface="Arial" charset="0"/>
                  <a:cs typeface="Arial" charset="0"/>
                </a:rPr>
                <a:t>(e)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66" name="TextBox 865"/>
            <p:cNvSpPr txBox="1"/>
            <p:nvPr/>
          </p:nvSpPr>
          <p:spPr>
            <a:xfrm>
              <a:off x="31723551" y="20762119"/>
              <a:ext cx="85151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smtClean="0">
                  <a:latin typeface="Arial" charset="0"/>
                  <a:ea typeface="Arial" charset="0"/>
                  <a:cs typeface="Arial" charset="0"/>
                </a:rPr>
                <a:t>(f)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73" name="TextBox 872"/>
            <p:cNvSpPr txBox="1"/>
            <p:nvPr/>
          </p:nvSpPr>
          <p:spPr>
            <a:xfrm>
              <a:off x="36734742" y="20762119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latin typeface="Arial" charset="0"/>
                  <a:ea typeface="Arial" charset="0"/>
                  <a:cs typeface="Arial" charset="0"/>
                </a:rPr>
                <a:t>(g)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978067" y="19639479"/>
              <a:ext cx="9781845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200" smtClean="0">
                  <a:latin typeface="Arial" charset="0"/>
                  <a:ea typeface="Arial" charset="0"/>
                  <a:cs typeface="Arial" charset="0"/>
                </a:rPr>
                <a:t>Result of [Song </a:t>
              </a:r>
              <a:r>
                <a:rPr lang="en-US" sz="6200" dirty="0" smtClean="0">
                  <a:latin typeface="Arial" charset="0"/>
                  <a:ea typeface="Arial" charset="0"/>
                  <a:cs typeface="Arial" charset="0"/>
                </a:rPr>
                <a:t>et al. 2012]</a:t>
              </a:r>
              <a:endParaRPr lang="en-US" sz="6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78" name="TextBox 877"/>
            <p:cNvSpPr txBox="1"/>
            <p:nvPr/>
          </p:nvSpPr>
          <p:spPr>
            <a:xfrm>
              <a:off x="1978067" y="40777656"/>
              <a:ext cx="8231741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200" dirty="0" smtClean="0">
                  <a:latin typeface="Arial" charset="0"/>
                  <a:ea typeface="Arial" charset="0"/>
                  <a:cs typeface="Arial" charset="0"/>
                </a:rPr>
                <a:t>Result of our approach</a:t>
              </a:r>
              <a:endParaRPr lang="en-US" sz="6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7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>
            <a:grpSpLocks noChangeAspect="1"/>
          </p:cNvGrpSpPr>
          <p:nvPr/>
        </p:nvGrpSpPr>
        <p:grpSpPr>
          <a:xfrm>
            <a:off x="968716" y="26050927"/>
            <a:ext cx="3190376" cy="7875128"/>
            <a:chOff x="12466343" y="11770519"/>
            <a:chExt cx="5857376" cy="1445835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66343" y="11770519"/>
              <a:ext cx="5857376" cy="14458356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16209487" y="11960634"/>
              <a:ext cx="662553" cy="87215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200" smtClean="0"/>
                <a:t>1</a:t>
              </a:r>
              <a:endParaRPr lang="en-US" sz="2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4666119" y="14056519"/>
              <a:ext cx="662552" cy="87215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2</a:t>
              </a:r>
              <a:endParaRPr lang="en-US" sz="2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3065919" y="16157620"/>
              <a:ext cx="662553" cy="87215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200" smtClean="0"/>
                <a:t>3</a:t>
              </a:r>
              <a:endParaRPr lang="en-US" sz="220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5929688" y="24551592"/>
              <a:ext cx="662553" cy="87215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200" smtClean="0"/>
                <a:t>4</a:t>
              </a:r>
              <a:endParaRPr lang="en-US" sz="2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5649889" y="16157620"/>
              <a:ext cx="662553" cy="87215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200" smtClean="0"/>
                <a:t>5</a:t>
              </a:r>
              <a:endParaRPr lang="en-US" sz="220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4110994" y="18256113"/>
              <a:ext cx="662553" cy="87215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6</a:t>
              </a:r>
              <a:endParaRPr lang="en-US" sz="22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4666120" y="20354606"/>
              <a:ext cx="662553" cy="87215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7</a:t>
              </a:r>
              <a:endParaRPr lang="en-US" sz="22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4666120" y="22453099"/>
              <a:ext cx="662553" cy="87215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8</a:t>
              </a:r>
            </a:p>
          </p:txBody>
        </p:sp>
      </p:grpSp>
      <p:grpSp>
        <p:nvGrpSpPr>
          <p:cNvPr id="73" name="Group 72"/>
          <p:cNvGrpSpPr>
            <a:grpSpLocks noChangeAspect="1"/>
          </p:cNvGrpSpPr>
          <p:nvPr/>
        </p:nvGrpSpPr>
        <p:grpSpPr>
          <a:xfrm>
            <a:off x="12694365" y="26050926"/>
            <a:ext cx="3684787" cy="7199071"/>
            <a:chOff x="19835125" y="10531582"/>
            <a:chExt cx="8034535" cy="15697293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5125" y="10531582"/>
              <a:ext cx="8034535" cy="15697293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23802156" y="10703721"/>
              <a:ext cx="685777" cy="87242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3802156" y="12684920"/>
              <a:ext cx="685777" cy="87242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smtClean="0"/>
                <a:t>2</a:t>
              </a:r>
              <a:endParaRPr lang="en-US" sz="20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3802156" y="14617751"/>
              <a:ext cx="685777" cy="87242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6781919" y="18654832"/>
              <a:ext cx="685777" cy="87242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4</a:t>
              </a:r>
              <a:endParaRPr lang="en-US" sz="20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2306795" y="20609720"/>
              <a:ext cx="685777" cy="87242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smtClean="0"/>
                <a:t>5</a:t>
              </a:r>
              <a:endParaRPr lang="en-US" sz="20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2395979" y="22594485"/>
              <a:ext cx="685777" cy="87242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smtClean="0"/>
                <a:t>6</a:t>
              </a:r>
              <a:endParaRPr lang="en-US" sz="20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2395979" y="24564503"/>
              <a:ext cx="685777" cy="87242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smtClean="0"/>
                <a:t>7</a:t>
              </a:r>
              <a:endParaRPr lang="en-US" sz="2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5297516" y="16611564"/>
              <a:ext cx="685777" cy="87242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8</a:t>
              </a:r>
              <a:endParaRPr lang="en-US" sz="2000" dirty="0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25638919" y="26072790"/>
            <a:ext cx="4038601" cy="7467972"/>
            <a:chOff x="28915518" y="10856119"/>
            <a:chExt cx="8313425" cy="15372756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15518" y="10856119"/>
              <a:ext cx="8313425" cy="15372756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33053643" y="11008519"/>
              <a:ext cx="647416" cy="82362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1277719" y="18780920"/>
              <a:ext cx="647416" cy="82362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smtClean="0"/>
                <a:t>2</a:t>
              </a:r>
              <a:endParaRPr lang="en-US" sz="20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3072229" y="12989719"/>
              <a:ext cx="647416" cy="82362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smtClean="0"/>
                <a:t>3</a:t>
              </a:r>
              <a:endParaRPr lang="en-US" sz="20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3030319" y="20738545"/>
              <a:ext cx="647416" cy="82362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smtClean="0"/>
                <a:t>4</a:t>
              </a:r>
              <a:endParaRPr lang="en-US" sz="20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2291643" y="16875920"/>
              <a:ext cx="647416" cy="82362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smtClean="0"/>
                <a:t>5</a:t>
              </a:r>
              <a:endParaRPr lang="en-US" sz="20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3083139" y="14881892"/>
              <a:ext cx="647416" cy="82362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smtClean="0"/>
                <a:t>6</a:t>
              </a:r>
              <a:endParaRPr lang="en-US" sz="20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3911999" y="24624001"/>
              <a:ext cx="647416" cy="82362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smtClean="0"/>
                <a:t>7</a:t>
              </a:r>
              <a:endParaRPr lang="en-US" sz="20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4730044" y="22667119"/>
              <a:ext cx="647416" cy="82362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8</a:t>
              </a:r>
              <a:endParaRPr lang="en-US" sz="2000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698844" y="27901326"/>
            <a:ext cx="4680000" cy="4564202"/>
            <a:chOff x="5698844" y="27901326"/>
            <a:chExt cx="4680000" cy="4564202"/>
          </a:xfrm>
        </p:grpSpPr>
        <p:sp>
          <p:nvSpPr>
            <p:cNvPr id="11" name="Oval 10"/>
            <p:cNvSpPr>
              <a:spLocks/>
            </p:cNvSpPr>
            <p:nvPr/>
          </p:nvSpPr>
          <p:spPr>
            <a:xfrm>
              <a:off x="7716254" y="27901326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Oval 11"/>
            <p:cNvSpPr>
              <a:spLocks/>
            </p:cNvSpPr>
            <p:nvPr/>
          </p:nvSpPr>
          <p:spPr>
            <a:xfrm>
              <a:off x="6387796" y="28622552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Oval 12"/>
            <p:cNvSpPr>
              <a:spLocks/>
            </p:cNvSpPr>
            <p:nvPr/>
          </p:nvSpPr>
          <p:spPr>
            <a:xfrm>
              <a:off x="9024102" y="28622552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Oval 13"/>
            <p:cNvSpPr>
              <a:spLocks/>
            </p:cNvSpPr>
            <p:nvPr/>
          </p:nvSpPr>
          <p:spPr>
            <a:xfrm>
              <a:off x="5698844" y="29905202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Oval 14"/>
            <p:cNvSpPr>
              <a:spLocks/>
            </p:cNvSpPr>
            <p:nvPr/>
          </p:nvSpPr>
          <p:spPr>
            <a:xfrm>
              <a:off x="9762717" y="29905202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Oval 15"/>
            <p:cNvSpPr>
              <a:spLocks/>
            </p:cNvSpPr>
            <p:nvPr/>
          </p:nvSpPr>
          <p:spPr>
            <a:xfrm>
              <a:off x="6387796" y="31168826"/>
              <a:ext cx="616127" cy="568732"/>
            </a:xfrm>
            <a:prstGeom prst="ellipse">
              <a:avLst/>
            </a:prstGeom>
            <a:solidFill>
              <a:srgbClr val="F078A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Oval 16"/>
            <p:cNvSpPr>
              <a:spLocks/>
            </p:cNvSpPr>
            <p:nvPr/>
          </p:nvSpPr>
          <p:spPr>
            <a:xfrm>
              <a:off x="9024102" y="31168826"/>
              <a:ext cx="616127" cy="568732"/>
            </a:xfrm>
            <a:prstGeom prst="ellipse">
              <a:avLst/>
            </a:prstGeom>
            <a:solidFill>
              <a:srgbClr val="B4784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7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Oval 17"/>
            <p:cNvSpPr>
              <a:spLocks/>
            </p:cNvSpPr>
            <p:nvPr/>
          </p:nvSpPr>
          <p:spPr>
            <a:xfrm>
              <a:off x="7716254" y="31896796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8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6224741" y="28386769"/>
              <a:ext cx="1581743" cy="160172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6968181" y="29038790"/>
              <a:ext cx="2794536" cy="10442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6913693" y="29108750"/>
              <a:ext cx="2195812" cy="214336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8313671" y="31671457"/>
              <a:ext cx="795834" cy="39292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6314971" y="30189568"/>
              <a:ext cx="344774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6968181" y="30325563"/>
              <a:ext cx="2830276" cy="10090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7003923" y="31453192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2" idx="7"/>
            </p:cNvCxnSpPr>
            <p:nvPr/>
          </p:nvCxnSpPr>
          <p:spPr>
            <a:xfrm flipV="1">
              <a:off x="6913693" y="28268226"/>
              <a:ext cx="802561" cy="4376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11" idx="5"/>
            </p:cNvCxnSpPr>
            <p:nvPr/>
          </p:nvCxnSpPr>
          <p:spPr>
            <a:xfrm flipH="1" flipV="1">
              <a:off x="8242151" y="28386769"/>
              <a:ext cx="1610796" cy="160172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2" idx="6"/>
              <a:endCxn id="13" idx="2"/>
            </p:cNvCxnSpPr>
            <p:nvPr/>
          </p:nvCxnSpPr>
          <p:spPr>
            <a:xfrm>
              <a:off x="7003923" y="28906918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H="1">
              <a:off x="6297566" y="29013451"/>
              <a:ext cx="2726536" cy="10695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H="1">
              <a:off x="8132818" y="29175381"/>
              <a:ext cx="1104003" cy="27214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H="1" flipV="1">
              <a:off x="6293111" y="30325563"/>
              <a:ext cx="1602096" cy="15925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15" idx="4"/>
              <a:endCxn id="17" idx="7"/>
            </p:cNvCxnSpPr>
            <p:nvPr/>
          </p:nvCxnSpPr>
          <p:spPr>
            <a:xfrm flipH="1">
              <a:off x="9549999" y="30473934"/>
              <a:ext cx="520782" cy="77818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5" name="Group 484"/>
          <p:cNvGrpSpPr/>
          <p:nvPr/>
        </p:nvGrpSpPr>
        <p:grpSpPr>
          <a:xfrm>
            <a:off x="17414484" y="27924919"/>
            <a:ext cx="4680000" cy="4564202"/>
            <a:chOff x="17414484" y="27924919"/>
            <a:chExt cx="4680000" cy="4564202"/>
          </a:xfrm>
        </p:grpSpPr>
        <p:sp>
          <p:nvSpPr>
            <p:cNvPr id="116" name="Oval 115"/>
            <p:cNvSpPr>
              <a:spLocks/>
            </p:cNvSpPr>
            <p:nvPr/>
          </p:nvSpPr>
          <p:spPr>
            <a:xfrm>
              <a:off x="19431894" y="27924919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7" name="Oval 116"/>
            <p:cNvSpPr>
              <a:spLocks/>
            </p:cNvSpPr>
            <p:nvPr/>
          </p:nvSpPr>
          <p:spPr>
            <a:xfrm>
              <a:off x="18103436" y="28646145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Oval 117"/>
            <p:cNvSpPr>
              <a:spLocks/>
            </p:cNvSpPr>
            <p:nvPr/>
          </p:nvSpPr>
          <p:spPr>
            <a:xfrm>
              <a:off x="20739742" y="28646145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9" name="Oval 118"/>
            <p:cNvSpPr>
              <a:spLocks/>
            </p:cNvSpPr>
            <p:nvPr/>
          </p:nvSpPr>
          <p:spPr>
            <a:xfrm>
              <a:off x="17414484" y="29928795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0" name="Oval 119"/>
            <p:cNvSpPr>
              <a:spLocks/>
            </p:cNvSpPr>
            <p:nvPr/>
          </p:nvSpPr>
          <p:spPr>
            <a:xfrm>
              <a:off x="21478357" y="29928795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1" name="Oval 120"/>
            <p:cNvSpPr>
              <a:spLocks/>
            </p:cNvSpPr>
            <p:nvPr/>
          </p:nvSpPr>
          <p:spPr>
            <a:xfrm>
              <a:off x="18103436" y="31192419"/>
              <a:ext cx="616127" cy="568732"/>
            </a:xfrm>
            <a:prstGeom prst="ellipse">
              <a:avLst/>
            </a:prstGeom>
            <a:solidFill>
              <a:srgbClr val="F078A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2" name="Oval 121"/>
            <p:cNvSpPr>
              <a:spLocks/>
            </p:cNvSpPr>
            <p:nvPr/>
          </p:nvSpPr>
          <p:spPr>
            <a:xfrm>
              <a:off x="20739742" y="31192419"/>
              <a:ext cx="616127" cy="568732"/>
            </a:xfrm>
            <a:prstGeom prst="ellipse">
              <a:avLst/>
            </a:prstGeom>
            <a:solidFill>
              <a:srgbClr val="B4784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7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3" name="Oval 122"/>
            <p:cNvSpPr>
              <a:spLocks/>
            </p:cNvSpPr>
            <p:nvPr/>
          </p:nvSpPr>
          <p:spPr>
            <a:xfrm>
              <a:off x="19431894" y="31920389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8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24" name="Straight Arrow Connector 123"/>
            <p:cNvCxnSpPr/>
            <p:nvPr/>
          </p:nvCxnSpPr>
          <p:spPr>
            <a:xfrm flipV="1">
              <a:off x="17940381" y="28470058"/>
              <a:ext cx="1671617" cy="154202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18683821" y="29062383"/>
              <a:ext cx="2794536" cy="10442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H="1">
              <a:off x="18629333" y="29132343"/>
              <a:ext cx="2195812" cy="214336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22" idx="3"/>
            </p:cNvCxnSpPr>
            <p:nvPr/>
          </p:nvCxnSpPr>
          <p:spPr>
            <a:xfrm flipH="1">
              <a:off x="20029311" y="31677862"/>
              <a:ext cx="800661" cy="4101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H="1">
              <a:off x="18030611" y="30213161"/>
              <a:ext cx="344774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H="1">
              <a:off x="18694673" y="30332304"/>
              <a:ext cx="2794536" cy="99844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flipH="1">
              <a:off x="18719563" y="31476785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25" idx="7"/>
            </p:cNvCxnSpPr>
            <p:nvPr/>
          </p:nvCxnSpPr>
          <p:spPr>
            <a:xfrm flipV="1">
              <a:off x="18629333" y="28291819"/>
              <a:ext cx="802561" cy="4376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H="1" flipV="1">
              <a:off x="19872388" y="28468312"/>
              <a:ext cx="1653643" cy="15923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25" idx="6"/>
              <a:endCxn id="126" idx="2"/>
            </p:cNvCxnSpPr>
            <p:nvPr/>
          </p:nvCxnSpPr>
          <p:spPr>
            <a:xfrm>
              <a:off x="18719563" y="28930511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 flipH="1">
              <a:off x="18013206" y="29037044"/>
              <a:ext cx="2726536" cy="10695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H="1">
              <a:off x="19834659" y="29198974"/>
              <a:ext cx="1117803" cy="271908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H="1" flipV="1">
              <a:off x="17983852" y="30370793"/>
              <a:ext cx="1602096" cy="15925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17" idx="3"/>
              <a:endCxn id="119" idx="0"/>
            </p:cNvCxnSpPr>
            <p:nvPr/>
          </p:nvCxnSpPr>
          <p:spPr>
            <a:xfrm flipH="1">
              <a:off x="17722548" y="29131588"/>
              <a:ext cx="471118" cy="7972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18" idx="5"/>
              <a:endCxn id="120" idx="0"/>
            </p:cNvCxnSpPr>
            <p:nvPr/>
          </p:nvCxnSpPr>
          <p:spPr>
            <a:xfrm>
              <a:off x="21265639" y="29131588"/>
              <a:ext cx="520782" cy="7972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8" idx="4"/>
              <a:endCxn id="122" idx="0"/>
            </p:cNvCxnSpPr>
            <p:nvPr/>
          </p:nvCxnSpPr>
          <p:spPr>
            <a:xfrm>
              <a:off x="21047806" y="29214877"/>
              <a:ext cx="0" cy="197754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18033135" y="30268199"/>
              <a:ext cx="1648158" cy="164986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endCxn id="120" idx="3"/>
            </p:cNvCxnSpPr>
            <p:nvPr/>
          </p:nvCxnSpPr>
          <p:spPr>
            <a:xfrm flipV="1">
              <a:off x="18731252" y="30414238"/>
              <a:ext cx="2837335" cy="101396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8" name="Group 537"/>
          <p:cNvGrpSpPr/>
          <p:nvPr/>
        </p:nvGrpSpPr>
        <p:grpSpPr>
          <a:xfrm>
            <a:off x="31312426" y="27326432"/>
            <a:ext cx="4680000" cy="4564202"/>
            <a:chOff x="31312426" y="27326432"/>
            <a:chExt cx="4680000" cy="4564202"/>
          </a:xfrm>
        </p:grpSpPr>
        <p:sp>
          <p:nvSpPr>
            <p:cNvPr id="489" name="Oval 488"/>
            <p:cNvSpPr>
              <a:spLocks/>
            </p:cNvSpPr>
            <p:nvPr/>
          </p:nvSpPr>
          <p:spPr>
            <a:xfrm>
              <a:off x="33329836" y="27326432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0" name="Oval 489"/>
            <p:cNvSpPr>
              <a:spLocks/>
            </p:cNvSpPr>
            <p:nvPr/>
          </p:nvSpPr>
          <p:spPr>
            <a:xfrm>
              <a:off x="32001378" y="28047658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1" name="Oval 490"/>
            <p:cNvSpPr>
              <a:spLocks/>
            </p:cNvSpPr>
            <p:nvPr/>
          </p:nvSpPr>
          <p:spPr>
            <a:xfrm>
              <a:off x="34637684" y="28047658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2" name="Oval 491"/>
            <p:cNvSpPr>
              <a:spLocks/>
            </p:cNvSpPr>
            <p:nvPr/>
          </p:nvSpPr>
          <p:spPr>
            <a:xfrm>
              <a:off x="31312426" y="29330308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3" name="Oval 492"/>
            <p:cNvSpPr>
              <a:spLocks/>
            </p:cNvSpPr>
            <p:nvPr/>
          </p:nvSpPr>
          <p:spPr>
            <a:xfrm>
              <a:off x="35376299" y="29330308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4" name="Oval 493"/>
            <p:cNvSpPr>
              <a:spLocks/>
            </p:cNvSpPr>
            <p:nvPr/>
          </p:nvSpPr>
          <p:spPr>
            <a:xfrm>
              <a:off x="32001378" y="30593932"/>
              <a:ext cx="616127" cy="568732"/>
            </a:xfrm>
            <a:prstGeom prst="ellipse">
              <a:avLst/>
            </a:prstGeom>
            <a:solidFill>
              <a:srgbClr val="F078A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5" name="Oval 494"/>
            <p:cNvSpPr>
              <a:spLocks/>
            </p:cNvSpPr>
            <p:nvPr/>
          </p:nvSpPr>
          <p:spPr>
            <a:xfrm>
              <a:off x="34637684" y="30593932"/>
              <a:ext cx="616127" cy="568732"/>
            </a:xfrm>
            <a:prstGeom prst="ellipse">
              <a:avLst/>
            </a:prstGeom>
            <a:solidFill>
              <a:srgbClr val="B4784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7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6" name="Oval 495"/>
            <p:cNvSpPr>
              <a:spLocks/>
            </p:cNvSpPr>
            <p:nvPr/>
          </p:nvSpPr>
          <p:spPr>
            <a:xfrm>
              <a:off x="33329836" y="31321902"/>
              <a:ext cx="616127" cy="5687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8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497" name="Straight Arrow Connector 496"/>
            <p:cNvCxnSpPr/>
            <p:nvPr/>
          </p:nvCxnSpPr>
          <p:spPr>
            <a:xfrm flipV="1">
              <a:off x="31838323" y="27871571"/>
              <a:ext cx="1671617" cy="154202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Arrow Connector 497"/>
            <p:cNvCxnSpPr/>
            <p:nvPr/>
          </p:nvCxnSpPr>
          <p:spPr>
            <a:xfrm>
              <a:off x="32596727" y="28447993"/>
              <a:ext cx="2831019" cy="102869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Arrow Connector 498"/>
            <p:cNvCxnSpPr/>
            <p:nvPr/>
          </p:nvCxnSpPr>
          <p:spPr>
            <a:xfrm flipH="1">
              <a:off x="32527275" y="28533856"/>
              <a:ext cx="2195812" cy="214336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Arrow Connector 499"/>
            <p:cNvCxnSpPr/>
            <p:nvPr/>
          </p:nvCxnSpPr>
          <p:spPr>
            <a:xfrm flipH="1">
              <a:off x="33927253" y="31079375"/>
              <a:ext cx="800661" cy="4101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/>
            <p:cNvCxnSpPr/>
            <p:nvPr/>
          </p:nvCxnSpPr>
          <p:spPr>
            <a:xfrm flipH="1">
              <a:off x="31928553" y="29614674"/>
              <a:ext cx="344774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Arrow Connector 501"/>
            <p:cNvCxnSpPr/>
            <p:nvPr/>
          </p:nvCxnSpPr>
          <p:spPr>
            <a:xfrm flipH="1">
              <a:off x="32590034" y="29772306"/>
              <a:ext cx="2837712" cy="101144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Arrow Connector 502"/>
            <p:cNvCxnSpPr/>
            <p:nvPr/>
          </p:nvCxnSpPr>
          <p:spPr>
            <a:xfrm flipH="1">
              <a:off x="32617505" y="30878298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Arrow Connector 505"/>
            <p:cNvCxnSpPr/>
            <p:nvPr/>
          </p:nvCxnSpPr>
          <p:spPr>
            <a:xfrm>
              <a:off x="32617505" y="28332024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Arrow Connector 507"/>
            <p:cNvCxnSpPr/>
            <p:nvPr/>
          </p:nvCxnSpPr>
          <p:spPr>
            <a:xfrm flipH="1">
              <a:off x="33732601" y="28600487"/>
              <a:ext cx="1117803" cy="271908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Arrow Connector 508"/>
            <p:cNvCxnSpPr/>
            <p:nvPr/>
          </p:nvCxnSpPr>
          <p:spPr>
            <a:xfrm flipH="1" flipV="1">
              <a:off x="31862662" y="29784665"/>
              <a:ext cx="1602096" cy="15925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Arrow Connector 509"/>
            <p:cNvCxnSpPr/>
            <p:nvPr/>
          </p:nvCxnSpPr>
          <p:spPr>
            <a:xfrm flipH="1">
              <a:off x="31620490" y="28533101"/>
              <a:ext cx="471118" cy="7972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Arrow Connector 511"/>
            <p:cNvCxnSpPr/>
            <p:nvPr/>
          </p:nvCxnSpPr>
          <p:spPr>
            <a:xfrm>
              <a:off x="33772422" y="27870872"/>
              <a:ext cx="1170891" cy="271878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Arrow Connector 514"/>
            <p:cNvCxnSpPr>
              <a:stCxn id="489" idx="6"/>
              <a:endCxn id="491" idx="1"/>
            </p:cNvCxnSpPr>
            <p:nvPr/>
          </p:nvCxnSpPr>
          <p:spPr>
            <a:xfrm>
              <a:off x="33945963" y="27610798"/>
              <a:ext cx="781951" cy="52014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Arrow Connector 518"/>
            <p:cNvCxnSpPr>
              <a:stCxn id="492" idx="4"/>
              <a:endCxn id="494" idx="1"/>
            </p:cNvCxnSpPr>
            <p:nvPr/>
          </p:nvCxnSpPr>
          <p:spPr>
            <a:xfrm>
              <a:off x="31620490" y="29899040"/>
              <a:ext cx="471118" cy="77818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Arrow Connector 527"/>
            <p:cNvCxnSpPr>
              <a:stCxn id="496" idx="2"/>
              <a:endCxn id="494" idx="5"/>
            </p:cNvCxnSpPr>
            <p:nvPr/>
          </p:nvCxnSpPr>
          <p:spPr>
            <a:xfrm flipH="1" flipV="1">
              <a:off x="32527275" y="31079375"/>
              <a:ext cx="802561" cy="5268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Arrow Connector 530"/>
            <p:cNvCxnSpPr/>
            <p:nvPr/>
          </p:nvCxnSpPr>
          <p:spPr>
            <a:xfrm flipH="1" flipV="1">
              <a:off x="31910721" y="29684540"/>
              <a:ext cx="2812366" cy="98840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42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/>
          <p:cNvCxnSpPr/>
          <p:nvPr/>
        </p:nvCxnSpPr>
        <p:spPr>
          <a:xfrm flipH="1">
            <a:off x="27556911" y="3371310"/>
            <a:ext cx="633440" cy="669099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3924374" y="3523329"/>
            <a:ext cx="633440" cy="63916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4495919" y="3523329"/>
            <a:ext cx="995649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0729732" y="2702211"/>
            <a:ext cx="662391" cy="66909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066" y="8204329"/>
            <a:ext cx="5839374" cy="9677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2028" y="8830395"/>
            <a:ext cx="5745939" cy="90513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2388" y="7553290"/>
            <a:ext cx="7242496" cy="872149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760" y="21407956"/>
            <a:ext cx="4317831" cy="439387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5931" y="21370859"/>
            <a:ext cx="4648200" cy="473006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0835" y="20753417"/>
            <a:ext cx="4589684" cy="4670520"/>
          </a:xfrm>
          <a:prstGeom prst="rect">
            <a:avLst/>
          </a:prstGeom>
        </p:spPr>
      </p:pic>
      <p:grpSp>
        <p:nvGrpSpPr>
          <p:cNvPr id="154" name="Group 153"/>
          <p:cNvGrpSpPr>
            <a:grpSpLocks noChangeAspect="1"/>
          </p:cNvGrpSpPr>
          <p:nvPr/>
        </p:nvGrpSpPr>
        <p:grpSpPr>
          <a:xfrm>
            <a:off x="20322392" y="26019919"/>
            <a:ext cx="4680000" cy="4564203"/>
            <a:chOff x="18396895" y="25582208"/>
            <a:chExt cx="7784860" cy="7592239"/>
          </a:xfrm>
        </p:grpSpPr>
        <p:sp>
          <p:nvSpPr>
            <p:cNvPr id="155" name="Oval 154"/>
            <p:cNvSpPr>
              <a:spLocks/>
            </p:cNvSpPr>
            <p:nvPr/>
          </p:nvSpPr>
          <p:spPr>
            <a:xfrm>
              <a:off x="21752719" y="25582208"/>
              <a:ext cx="1024885" cy="94604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6" name="Oval 155"/>
            <p:cNvSpPr>
              <a:spLocks/>
            </p:cNvSpPr>
            <p:nvPr/>
          </p:nvSpPr>
          <p:spPr>
            <a:xfrm>
              <a:off x="19542919" y="26781919"/>
              <a:ext cx="1024885" cy="94604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7" name="Oval 156"/>
            <p:cNvSpPr>
              <a:spLocks/>
            </p:cNvSpPr>
            <p:nvPr/>
          </p:nvSpPr>
          <p:spPr>
            <a:xfrm>
              <a:off x="23928234" y="26781919"/>
              <a:ext cx="1024885" cy="94604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8" name="Oval 157"/>
            <p:cNvSpPr>
              <a:spLocks/>
            </p:cNvSpPr>
            <p:nvPr/>
          </p:nvSpPr>
          <p:spPr>
            <a:xfrm>
              <a:off x="18396895" y="28915519"/>
              <a:ext cx="1024885" cy="94604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9" name="Oval 158"/>
            <p:cNvSpPr>
              <a:spLocks/>
            </p:cNvSpPr>
            <p:nvPr/>
          </p:nvSpPr>
          <p:spPr>
            <a:xfrm>
              <a:off x="25156870" y="28915519"/>
              <a:ext cx="1024885" cy="94604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0" name="Oval 159"/>
            <p:cNvSpPr>
              <a:spLocks/>
            </p:cNvSpPr>
            <p:nvPr/>
          </p:nvSpPr>
          <p:spPr>
            <a:xfrm>
              <a:off x="19542919" y="31017472"/>
              <a:ext cx="1024885" cy="94604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1" name="Oval 160"/>
            <p:cNvSpPr>
              <a:spLocks/>
            </p:cNvSpPr>
            <p:nvPr/>
          </p:nvSpPr>
          <p:spPr>
            <a:xfrm>
              <a:off x="23928234" y="31017472"/>
              <a:ext cx="1024885" cy="94604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7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2" name="Oval 161"/>
            <p:cNvSpPr>
              <a:spLocks/>
            </p:cNvSpPr>
            <p:nvPr/>
          </p:nvSpPr>
          <p:spPr>
            <a:xfrm>
              <a:off x="21752719" y="32228400"/>
              <a:ext cx="1024885" cy="94604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8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22777604" y="26055232"/>
              <a:ext cx="1300721" cy="86523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H="1">
              <a:off x="20055362" y="26389710"/>
              <a:ext cx="1847448" cy="46277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22627513" y="26389710"/>
              <a:ext cx="1450812" cy="47663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H="1">
              <a:off x="18909338" y="27589421"/>
              <a:ext cx="783672" cy="132609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>
              <a:off x="20567804" y="27254943"/>
              <a:ext cx="336043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20417713" y="27589421"/>
              <a:ext cx="4889248" cy="146464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 flipV="1">
              <a:off x="20055362" y="27727966"/>
              <a:ext cx="2209800" cy="450043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H="1">
              <a:off x="20326591" y="27589421"/>
              <a:ext cx="3751734" cy="345280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18909338" y="29861566"/>
              <a:ext cx="783672" cy="129445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/>
            <p:nvPr/>
          </p:nvCxnSpPr>
          <p:spPr>
            <a:xfrm flipH="1" flipV="1">
              <a:off x="19271689" y="29723021"/>
              <a:ext cx="2631121" cy="26439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 flipH="1">
              <a:off x="19421780" y="29388543"/>
              <a:ext cx="573509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 flipV="1">
              <a:off x="20503548" y="29565960"/>
              <a:ext cx="4653322" cy="17005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 flipV="1">
              <a:off x="22627513" y="29723021"/>
              <a:ext cx="2679448" cy="26439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 flipV="1">
              <a:off x="24803028" y="29861566"/>
              <a:ext cx="866285" cy="129445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 flipH="1">
              <a:off x="20587249" y="31430119"/>
              <a:ext cx="3348000" cy="9749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 flipH="1">
              <a:off x="20503548" y="31686429"/>
              <a:ext cx="3463689" cy="3007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 flipH="1" flipV="1">
              <a:off x="20417713" y="31824974"/>
              <a:ext cx="1335006" cy="8764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 flipH="1">
              <a:off x="22743271" y="31711184"/>
              <a:ext cx="1223966" cy="84981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 flipV="1">
              <a:off x="22810397" y="31882705"/>
              <a:ext cx="1282401" cy="88799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11846719" y="27088602"/>
            <a:ext cx="4680000" cy="4564202"/>
            <a:chOff x="11846719" y="27088602"/>
            <a:chExt cx="4680000" cy="4564202"/>
          </a:xfrm>
        </p:grpSpPr>
        <p:sp>
          <p:nvSpPr>
            <p:cNvPr id="41" name="Oval 40"/>
            <p:cNvSpPr>
              <a:spLocks/>
            </p:cNvSpPr>
            <p:nvPr/>
          </p:nvSpPr>
          <p:spPr>
            <a:xfrm>
              <a:off x="13864129" y="27088602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" name="Oval 41"/>
            <p:cNvSpPr>
              <a:spLocks/>
            </p:cNvSpPr>
            <p:nvPr/>
          </p:nvSpPr>
          <p:spPr>
            <a:xfrm>
              <a:off x="12535671" y="27809828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" name="Oval 42"/>
            <p:cNvSpPr>
              <a:spLocks/>
            </p:cNvSpPr>
            <p:nvPr/>
          </p:nvSpPr>
          <p:spPr>
            <a:xfrm>
              <a:off x="15171977" y="27809828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" name="Oval 43"/>
            <p:cNvSpPr>
              <a:spLocks/>
            </p:cNvSpPr>
            <p:nvPr/>
          </p:nvSpPr>
          <p:spPr>
            <a:xfrm>
              <a:off x="11846719" y="29092478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5" name="Oval 44"/>
            <p:cNvSpPr>
              <a:spLocks/>
            </p:cNvSpPr>
            <p:nvPr/>
          </p:nvSpPr>
          <p:spPr>
            <a:xfrm>
              <a:off x="15910592" y="29092478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Oval 45"/>
            <p:cNvSpPr>
              <a:spLocks/>
            </p:cNvSpPr>
            <p:nvPr/>
          </p:nvSpPr>
          <p:spPr>
            <a:xfrm>
              <a:off x="12535671" y="30356102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7" name="Oval 46"/>
            <p:cNvSpPr>
              <a:spLocks/>
            </p:cNvSpPr>
            <p:nvPr/>
          </p:nvSpPr>
          <p:spPr>
            <a:xfrm>
              <a:off x="15171977" y="30356102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7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8" name="Oval 47"/>
            <p:cNvSpPr>
              <a:spLocks/>
            </p:cNvSpPr>
            <p:nvPr/>
          </p:nvSpPr>
          <p:spPr>
            <a:xfrm>
              <a:off x="13864129" y="31084072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8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14480256" y="27391316"/>
              <a:ext cx="781951" cy="49054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1" idx="2"/>
              <a:endCxn id="42" idx="7"/>
            </p:cNvCxnSpPr>
            <p:nvPr/>
          </p:nvCxnSpPr>
          <p:spPr>
            <a:xfrm flipH="1">
              <a:off x="13061568" y="27372968"/>
              <a:ext cx="802561" cy="5201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1" idx="3"/>
              <a:endCxn id="44" idx="7"/>
            </p:cNvCxnSpPr>
            <p:nvPr/>
          </p:nvCxnSpPr>
          <p:spPr>
            <a:xfrm flipH="1">
              <a:off x="12372616" y="27574045"/>
              <a:ext cx="1581743" cy="160172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43" idx="2"/>
              <a:endCxn id="42" idx="6"/>
            </p:cNvCxnSpPr>
            <p:nvPr/>
          </p:nvCxnSpPr>
          <p:spPr>
            <a:xfrm flipH="1">
              <a:off x="13151798" y="28094195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 flipV="1">
              <a:off x="14435531" y="27516500"/>
              <a:ext cx="758568" cy="46517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42" idx="4"/>
            </p:cNvCxnSpPr>
            <p:nvPr/>
          </p:nvCxnSpPr>
          <p:spPr>
            <a:xfrm>
              <a:off x="12843735" y="28378560"/>
              <a:ext cx="1209858" cy="272643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41" idx="4"/>
              <a:endCxn id="48" idx="0"/>
            </p:cNvCxnSpPr>
            <p:nvPr/>
          </p:nvCxnSpPr>
          <p:spPr>
            <a:xfrm>
              <a:off x="14172193" y="27657334"/>
              <a:ext cx="0" cy="342673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46" idx="1"/>
              <a:endCxn id="44" idx="4"/>
            </p:cNvCxnSpPr>
            <p:nvPr/>
          </p:nvCxnSpPr>
          <p:spPr>
            <a:xfrm flipH="1" flipV="1">
              <a:off x="12154783" y="29661210"/>
              <a:ext cx="471118" cy="77818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4" idx="0"/>
              <a:endCxn id="42" idx="3"/>
            </p:cNvCxnSpPr>
            <p:nvPr/>
          </p:nvCxnSpPr>
          <p:spPr>
            <a:xfrm flipV="1">
              <a:off x="12154783" y="28295272"/>
              <a:ext cx="471118" cy="79720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12435897" y="28206199"/>
              <a:ext cx="2758202" cy="105377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44" idx="6"/>
              <a:endCxn id="45" idx="2"/>
            </p:cNvCxnSpPr>
            <p:nvPr/>
          </p:nvCxnSpPr>
          <p:spPr>
            <a:xfrm>
              <a:off x="12462846" y="29376844"/>
              <a:ext cx="344774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13131158" y="29577921"/>
              <a:ext cx="2869663" cy="9374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12870032" y="28296026"/>
              <a:ext cx="2387348" cy="205397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13012094" y="28359062"/>
              <a:ext cx="2341001" cy="204529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46" idx="5"/>
              <a:endCxn id="48" idx="2"/>
            </p:cNvCxnSpPr>
            <p:nvPr/>
          </p:nvCxnSpPr>
          <p:spPr>
            <a:xfrm>
              <a:off x="13061568" y="30841544"/>
              <a:ext cx="802561" cy="5268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7" idx="3"/>
              <a:endCxn id="48" idx="6"/>
            </p:cNvCxnSpPr>
            <p:nvPr/>
          </p:nvCxnSpPr>
          <p:spPr>
            <a:xfrm flipH="1">
              <a:off x="14480256" y="30841545"/>
              <a:ext cx="781951" cy="5268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H="1">
              <a:off x="12431772" y="29497863"/>
              <a:ext cx="3501644" cy="878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endCxn id="46" idx="6"/>
            </p:cNvCxnSpPr>
            <p:nvPr/>
          </p:nvCxnSpPr>
          <p:spPr>
            <a:xfrm flipH="1">
              <a:off x="13151798" y="29661214"/>
              <a:ext cx="2979474" cy="9792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endCxn id="47" idx="2"/>
            </p:cNvCxnSpPr>
            <p:nvPr/>
          </p:nvCxnSpPr>
          <p:spPr>
            <a:xfrm flipV="1">
              <a:off x="13151798" y="30640468"/>
              <a:ext cx="2020179" cy="823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748801" y="26380533"/>
            <a:ext cx="4680000" cy="4564202"/>
            <a:chOff x="5748801" y="26380533"/>
            <a:chExt cx="4680000" cy="4564202"/>
          </a:xfrm>
        </p:grpSpPr>
        <p:sp>
          <p:nvSpPr>
            <p:cNvPr id="147" name="Oval 146"/>
            <p:cNvSpPr>
              <a:spLocks/>
            </p:cNvSpPr>
            <p:nvPr/>
          </p:nvSpPr>
          <p:spPr>
            <a:xfrm>
              <a:off x="7766211" y="26380533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8" name="Oval 147"/>
            <p:cNvSpPr>
              <a:spLocks/>
            </p:cNvSpPr>
            <p:nvPr/>
          </p:nvSpPr>
          <p:spPr>
            <a:xfrm>
              <a:off x="6437753" y="27101759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9" name="Oval 148"/>
            <p:cNvSpPr>
              <a:spLocks/>
            </p:cNvSpPr>
            <p:nvPr/>
          </p:nvSpPr>
          <p:spPr>
            <a:xfrm>
              <a:off x="9074059" y="27101759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0" name="Oval 149"/>
            <p:cNvSpPr>
              <a:spLocks/>
            </p:cNvSpPr>
            <p:nvPr/>
          </p:nvSpPr>
          <p:spPr>
            <a:xfrm>
              <a:off x="5748801" y="28384409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1" name="Oval 150"/>
            <p:cNvSpPr>
              <a:spLocks/>
            </p:cNvSpPr>
            <p:nvPr/>
          </p:nvSpPr>
          <p:spPr>
            <a:xfrm>
              <a:off x="9812674" y="28384409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2" name="Oval 151"/>
            <p:cNvSpPr>
              <a:spLocks/>
            </p:cNvSpPr>
            <p:nvPr/>
          </p:nvSpPr>
          <p:spPr>
            <a:xfrm>
              <a:off x="6437753" y="29648033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3" name="Oval 152"/>
            <p:cNvSpPr>
              <a:spLocks/>
            </p:cNvSpPr>
            <p:nvPr/>
          </p:nvSpPr>
          <p:spPr>
            <a:xfrm>
              <a:off x="9074059" y="29648033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7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2" name="Oval 181"/>
            <p:cNvSpPr>
              <a:spLocks/>
            </p:cNvSpPr>
            <p:nvPr/>
          </p:nvSpPr>
          <p:spPr>
            <a:xfrm>
              <a:off x="7766211" y="30376003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8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>
              <a:off x="8382338" y="26683247"/>
              <a:ext cx="781951" cy="49054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flipH="1">
              <a:off x="6914177" y="26638992"/>
              <a:ext cx="852033" cy="51090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50" idx="7"/>
              <a:endCxn id="147" idx="3"/>
            </p:cNvCxnSpPr>
            <p:nvPr/>
          </p:nvCxnSpPr>
          <p:spPr>
            <a:xfrm flipV="1">
              <a:off x="6274698" y="26865976"/>
              <a:ext cx="1581743" cy="160172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stCxn id="182" idx="1"/>
            </p:cNvCxnSpPr>
            <p:nvPr/>
          </p:nvCxnSpPr>
          <p:spPr>
            <a:xfrm flipH="1" flipV="1">
              <a:off x="6853038" y="27666836"/>
              <a:ext cx="1003403" cy="27924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>
              <a:stCxn id="153" idx="0"/>
              <a:endCxn id="147" idx="5"/>
            </p:cNvCxnSpPr>
            <p:nvPr/>
          </p:nvCxnSpPr>
          <p:spPr>
            <a:xfrm flipH="1" flipV="1">
              <a:off x="8292108" y="26865976"/>
              <a:ext cx="1090015" cy="27820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 flipH="1" flipV="1">
              <a:off x="6056865" y="28953141"/>
              <a:ext cx="471118" cy="77818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 flipV="1">
              <a:off x="6056865" y="27587203"/>
              <a:ext cx="471118" cy="79720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>
              <a:stCxn id="182" idx="0"/>
              <a:endCxn id="147" idx="4"/>
            </p:cNvCxnSpPr>
            <p:nvPr/>
          </p:nvCxnSpPr>
          <p:spPr>
            <a:xfrm flipV="1">
              <a:off x="8074275" y="26949265"/>
              <a:ext cx="0" cy="34267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>
              <a:stCxn id="153" idx="1"/>
              <a:endCxn id="148" idx="5"/>
            </p:cNvCxnSpPr>
            <p:nvPr/>
          </p:nvCxnSpPr>
          <p:spPr>
            <a:xfrm flipH="1" flipV="1">
              <a:off x="6963650" y="27587202"/>
              <a:ext cx="2200639" cy="214412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endCxn id="152" idx="7"/>
            </p:cNvCxnSpPr>
            <p:nvPr/>
          </p:nvCxnSpPr>
          <p:spPr>
            <a:xfrm flipH="1">
              <a:off x="6963650" y="27587957"/>
              <a:ext cx="2195812" cy="214336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stCxn id="149" idx="4"/>
            </p:cNvCxnSpPr>
            <p:nvPr/>
          </p:nvCxnSpPr>
          <p:spPr>
            <a:xfrm>
              <a:off x="9382123" y="27670491"/>
              <a:ext cx="171902" cy="200955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 flipH="1">
              <a:off x="8382337" y="30154744"/>
              <a:ext cx="781951" cy="5268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stCxn id="151" idx="2"/>
              <a:endCxn id="150" idx="6"/>
            </p:cNvCxnSpPr>
            <p:nvPr/>
          </p:nvCxnSpPr>
          <p:spPr>
            <a:xfrm flipH="1">
              <a:off x="6364928" y="28668775"/>
              <a:ext cx="344774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 flipH="1">
              <a:off x="7018138" y="28804770"/>
              <a:ext cx="2830276" cy="100908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53" idx="2"/>
              <a:endCxn id="152" idx="6"/>
            </p:cNvCxnSpPr>
            <p:nvPr/>
          </p:nvCxnSpPr>
          <p:spPr>
            <a:xfrm flipH="1">
              <a:off x="7053880" y="29932399"/>
              <a:ext cx="20201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/>
            <p:nvPr/>
          </p:nvCxnSpPr>
          <p:spPr>
            <a:xfrm flipV="1">
              <a:off x="7014818" y="26783643"/>
              <a:ext cx="777211" cy="4724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 flipV="1">
              <a:off x="6326170" y="27499566"/>
              <a:ext cx="2760328" cy="10481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151" idx="1"/>
            </p:cNvCxnSpPr>
            <p:nvPr/>
          </p:nvCxnSpPr>
          <p:spPr>
            <a:xfrm flipH="1" flipV="1">
              <a:off x="7053880" y="27429948"/>
              <a:ext cx="2849024" cy="10377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49" idx="5"/>
              <a:endCxn id="151" idx="0"/>
            </p:cNvCxnSpPr>
            <p:nvPr/>
          </p:nvCxnSpPr>
          <p:spPr>
            <a:xfrm>
              <a:off x="9599956" y="27587202"/>
              <a:ext cx="520782" cy="7972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H="1" flipV="1">
              <a:off x="6301949" y="28837842"/>
              <a:ext cx="2798394" cy="98877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endCxn id="151" idx="3"/>
            </p:cNvCxnSpPr>
            <p:nvPr/>
          </p:nvCxnSpPr>
          <p:spPr>
            <a:xfrm flipV="1">
              <a:off x="8169620" y="28869852"/>
              <a:ext cx="1733284" cy="150615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V="1">
              <a:off x="8361698" y="30046632"/>
              <a:ext cx="746501" cy="47699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010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853</Words>
  <Application>Microsoft Macintosh PowerPoint</Application>
  <PresentationFormat>Custom</PresentationFormat>
  <Paragraphs>695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SongPeng</dc:creator>
  <cp:lastModifiedBy>Microsoft Office User</cp:lastModifiedBy>
  <cp:revision>243</cp:revision>
  <dcterms:created xsi:type="dcterms:W3CDTF">2006-08-16T00:00:00Z</dcterms:created>
  <dcterms:modified xsi:type="dcterms:W3CDTF">2018-05-24T16:08:09Z</dcterms:modified>
</cp:coreProperties>
</file>